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72" r:id="rId3"/>
    <p:sldId id="256" r:id="rId4"/>
    <p:sldId id="257" r:id="rId5"/>
    <p:sldId id="388" r:id="rId6"/>
    <p:sldId id="273"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389" r:id="rId21"/>
    <p:sldId id="289" r:id="rId22"/>
    <p:sldId id="290" r:id="rId23"/>
    <p:sldId id="291" r:id="rId24"/>
    <p:sldId id="292" r:id="rId25"/>
    <p:sldId id="293" r:id="rId26"/>
    <p:sldId id="294" r:id="rId27"/>
    <p:sldId id="295" r:id="rId28"/>
    <p:sldId id="296" r:id="rId29"/>
    <p:sldId id="297" r:id="rId30"/>
    <p:sldId id="390" r:id="rId31"/>
    <p:sldId id="258" r:id="rId32"/>
    <p:sldId id="259" r:id="rId33"/>
    <p:sldId id="260" r:id="rId34"/>
    <p:sldId id="261" r:id="rId35"/>
    <p:sldId id="263" r:id="rId36"/>
    <p:sldId id="264" r:id="rId37"/>
    <p:sldId id="265" r:id="rId38"/>
    <p:sldId id="266" r:id="rId39"/>
    <p:sldId id="267" r:id="rId40"/>
    <p:sldId id="268" r:id="rId41"/>
    <p:sldId id="269" r:id="rId42"/>
    <p:sldId id="271"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7" r:id="rId93"/>
    <p:sldId id="348" r:id="rId94"/>
    <p:sldId id="349" r:id="rId95"/>
    <p:sldId id="350" r:id="rId96"/>
    <p:sldId id="353" r:id="rId97"/>
    <p:sldId id="346" r:id="rId98"/>
    <p:sldId id="354" r:id="rId99"/>
    <p:sldId id="351" r:id="rId100"/>
    <p:sldId id="352"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516" r:id="rId116"/>
    <p:sldId id="517" r:id="rId117"/>
    <p:sldId id="518" r:id="rId118"/>
    <p:sldId id="519" r:id="rId119"/>
    <p:sldId id="520" r:id="rId120"/>
    <p:sldId id="521" r:id="rId121"/>
    <p:sldId id="522" r:id="rId122"/>
    <p:sldId id="523" r:id="rId123"/>
    <p:sldId id="524" r:id="rId124"/>
    <p:sldId id="525" r:id="rId125"/>
    <p:sldId id="526" r:id="rId126"/>
    <p:sldId id="527" r:id="rId127"/>
    <p:sldId id="528"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6" d="100"/>
          <a:sy n="106" d="100"/>
        </p:scale>
        <p:origin x="42" y="-228"/>
      </p:cViewPr>
      <p:guideLst>
        <p:guide orient="horz" pos="212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11.xml"/><Relationship Id="rId129" Type="http://schemas.openxmlformats.org/officeDocument/2006/relationships/presProps" Target="presProps.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4442F4-3BBC-41E1-90B9-EBE82588DC33}" type="doc">
      <dgm:prSet loTypeId="urn:microsoft.com/office/officeart/2005/8/layout/hierarchy1#1" loCatId="hierarchy" qsTypeId="urn:microsoft.com/office/officeart/2005/8/quickstyle/simple1#1" qsCatId="simple" csTypeId="urn:microsoft.com/office/officeart/2005/8/colors/accent1_2#1" csCatId="accent1" phldr="1"/>
      <dgm:spPr/>
      <dgm:t>
        <a:bodyPr/>
        <a:lstStyle/>
        <a:p>
          <a:endParaRPr lang="en-IN"/>
        </a:p>
      </dgm:t>
    </dgm:pt>
    <dgm:pt modelId="{70628231-1769-4CD7-98C7-13E5DEC6179B}" type="pres">
      <dgm:prSet presAssocID="{274442F4-3BBC-41E1-90B9-EBE82588DC33}" presName="hierChild1" presStyleCnt="0">
        <dgm:presLayoutVars>
          <dgm:chPref val="1"/>
          <dgm:dir/>
          <dgm:animOne val="branch"/>
          <dgm:animLvl val="lvl"/>
          <dgm:resizeHandles/>
        </dgm:presLayoutVars>
      </dgm:prSet>
      <dgm:spPr/>
      <dgm:t>
        <a:bodyPr/>
        <a:lstStyle/>
        <a:p>
          <a:endParaRPr lang="en-IN"/>
        </a:p>
      </dgm:t>
    </dgm:pt>
  </dgm:ptLst>
  <dgm:cxnLst>
    <dgm:cxn modelId="{08ECD530-3994-40F6-AE11-E632E30BDAF9}" type="presOf" srcId="{274442F4-3BBC-41E1-90B9-EBE82588DC33}" destId="{70628231-1769-4CD7-98C7-13E5DEC6179B}" srcOrd="0" destOrd="0" presId="urn:microsoft.com/office/officeart/2005/8/layout/hierarchy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12ADD-B742-45B9-9563-6D27D3B48638}" type="doc">
      <dgm:prSet loTypeId="urn:microsoft.com/office/officeart/2005/8/layout/hierarchy1#2" loCatId="hierarchy" qsTypeId="urn:microsoft.com/office/officeart/2005/8/quickstyle/simple2#1" qsCatId="simple" csTypeId="urn:microsoft.com/office/officeart/2005/8/colors/accent1_2#2" csCatId="accent1" phldr="1"/>
      <dgm:spPr/>
      <dgm:t>
        <a:bodyPr/>
        <a:lstStyle/>
        <a:p>
          <a:endParaRPr lang="en-IN"/>
        </a:p>
      </dgm:t>
    </dgm:pt>
    <dgm:pt modelId="{FED08959-A912-44CF-B538-420F26F52F79}">
      <dgm:prSet phldrT="[Text]"/>
      <dgm:spPr/>
      <dgm:t>
        <a:bodyPr/>
        <a:lstStyle/>
        <a:p>
          <a:r>
            <a:rPr lang="en-US" dirty="0"/>
            <a:t>ADMIN</a:t>
          </a:r>
          <a:endParaRPr lang="en-IN" dirty="0"/>
        </a:p>
      </dgm:t>
    </dgm:pt>
    <dgm:pt modelId="{FDC06DBE-4EDB-452D-9F83-31DD68768A7E}" cxnId="{D00D749F-5BE1-4EEA-84F6-82D92360B112}" type="parTrans">
      <dgm:prSet/>
      <dgm:spPr/>
      <dgm:t>
        <a:bodyPr/>
        <a:lstStyle/>
        <a:p>
          <a:endParaRPr lang="en-IN"/>
        </a:p>
      </dgm:t>
    </dgm:pt>
    <dgm:pt modelId="{7E7666CD-0EC9-4A74-BC87-71B1AD95CF5C}" cxnId="{D00D749F-5BE1-4EEA-84F6-82D92360B112}" type="sibTrans">
      <dgm:prSet/>
      <dgm:spPr/>
      <dgm:t>
        <a:bodyPr/>
        <a:lstStyle/>
        <a:p>
          <a:endParaRPr lang="en-IN"/>
        </a:p>
      </dgm:t>
    </dgm:pt>
    <dgm:pt modelId="{0F06221F-AE42-4334-9631-E0D2A32C8FBD}">
      <dgm:prSet phldrT="[Text]"/>
      <dgm:spPr/>
      <dgm:t>
        <a:bodyPr/>
        <a:lstStyle/>
        <a:p>
          <a:r>
            <a:rPr lang="en-IN" dirty="0"/>
            <a:t>admit patient</a:t>
          </a:r>
        </a:p>
      </dgm:t>
    </dgm:pt>
    <dgm:pt modelId="{7A15EB0F-2D86-43E8-BCE7-EFB4A6072401}" cxnId="{6AE6850E-32A0-49A4-A6EF-BF4DC52FA2FA}" type="parTrans">
      <dgm:prSet/>
      <dgm:spPr/>
      <dgm:t>
        <a:bodyPr/>
        <a:lstStyle/>
        <a:p>
          <a:endParaRPr lang="en-IN"/>
        </a:p>
      </dgm:t>
    </dgm:pt>
    <dgm:pt modelId="{35E9BE3B-CEE9-47D2-9EA4-64DF65F415AA}" cxnId="{6AE6850E-32A0-49A4-A6EF-BF4DC52FA2FA}" type="sibTrans">
      <dgm:prSet/>
      <dgm:spPr/>
      <dgm:t>
        <a:bodyPr/>
        <a:lstStyle/>
        <a:p>
          <a:endParaRPr lang="en-IN"/>
        </a:p>
      </dgm:t>
    </dgm:pt>
    <dgm:pt modelId="{9DEA7CF6-7819-402D-95C7-7805390DA2A6}">
      <dgm:prSet/>
      <dgm:spPr/>
      <dgm:t>
        <a:bodyPr/>
        <a:lstStyle/>
        <a:p>
          <a:r>
            <a:rPr lang="en-US" dirty="0"/>
            <a:t>Delete doctor</a:t>
          </a:r>
          <a:endParaRPr lang="en-IN" dirty="0"/>
        </a:p>
      </dgm:t>
    </dgm:pt>
    <dgm:pt modelId="{66AD8F67-E435-4C77-A97C-A63DE1D3267B}" cxnId="{030C3164-DAB2-419D-8004-DD9017AAAFFC}" type="parTrans">
      <dgm:prSet/>
      <dgm:spPr/>
      <dgm:t>
        <a:bodyPr/>
        <a:lstStyle/>
        <a:p>
          <a:endParaRPr lang="en-IN"/>
        </a:p>
      </dgm:t>
    </dgm:pt>
    <dgm:pt modelId="{895CB0C6-D367-4198-AB48-DF63AB522F08}" cxnId="{030C3164-DAB2-419D-8004-DD9017AAAFFC}" type="sibTrans">
      <dgm:prSet/>
      <dgm:spPr/>
      <dgm:t>
        <a:bodyPr/>
        <a:lstStyle/>
        <a:p>
          <a:endParaRPr lang="en-IN"/>
        </a:p>
      </dgm:t>
    </dgm:pt>
    <dgm:pt modelId="{AB1858E6-A17E-44DC-990C-46ACEC95B39E}">
      <dgm:prSet/>
      <dgm:spPr/>
      <dgm:t>
        <a:bodyPr/>
        <a:lstStyle/>
        <a:p>
          <a:r>
            <a:rPr lang="en-IN" dirty="0"/>
            <a:t>Approve doctor</a:t>
          </a:r>
        </a:p>
      </dgm:t>
    </dgm:pt>
    <dgm:pt modelId="{586EA855-B888-4176-9293-0D9C09F8567D}" cxnId="{F75966A5-876D-43FC-92C7-853DB2E72A54}" type="parTrans">
      <dgm:prSet/>
      <dgm:spPr/>
      <dgm:t>
        <a:bodyPr/>
        <a:lstStyle/>
        <a:p>
          <a:endParaRPr lang="en-IN"/>
        </a:p>
      </dgm:t>
    </dgm:pt>
    <dgm:pt modelId="{7B428318-8145-4C0D-AC5F-6DC7D66BBD1F}" cxnId="{F75966A5-876D-43FC-92C7-853DB2E72A54}" type="sibTrans">
      <dgm:prSet/>
      <dgm:spPr/>
      <dgm:t>
        <a:bodyPr/>
        <a:lstStyle/>
        <a:p>
          <a:endParaRPr lang="en-IN"/>
        </a:p>
      </dgm:t>
    </dgm:pt>
    <dgm:pt modelId="{1DD3A21F-B761-4791-8994-790E7A1F4C75}">
      <dgm:prSet/>
      <dgm:spPr/>
      <dgm:t>
        <a:bodyPr/>
        <a:lstStyle/>
        <a:p>
          <a:r>
            <a:rPr lang="en-IN" dirty="0"/>
            <a:t>Reject doctor</a:t>
          </a:r>
        </a:p>
      </dgm:t>
    </dgm:pt>
    <dgm:pt modelId="{3DB22B2C-3108-49B0-9FF6-C1AF725A8A1C}" cxnId="{C3F5EF43-3A6B-4D07-82A0-D3443FCFF096}" type="parTrans">
      <dgm:prSet/>
      <dgm:spPr/>
      <dgm:t>
        <a:bodyPr/>
        <a:lstStyle/>
        <a:p>
          <a:endParaRPr lang="en-IN"/>
        </a:p>
      </dgm:t>
    </dgm:pt>
    <dgm:pt modelId="{B865CFDA-A7D2-46ED-A3F9-BA99604DF077}" cxnId="{C3F5EF43-3A6B-4D07-82A0-D3443FCFF096}" type="sibTrans">
      <dgm:prSet/>
      <dgm:spPr/>
      <dgm:t>
        <a:bodyPr/>
        <a:lstStyle/>
        <a:p>
          <a:endParaRPr lang="en-IN"/>
        </a:p>
      </dgm:t>
    </dgm:pt>
    <dgm:pt modelId="{4D996095-0149-4583-AB97-9C344D691A51}">
      <dgm:prSet phldrT="[Text]"/>
      <dgm:spPr/>
      <dgm:t>
        <a:bodyPr/>
        <a:lstStyle/>
        <a:p>
          <a:r>
            <a:rPr lang="en-IN" dirty="0"/>
            <a:t>Register doctor</a:t>
          </a:r>
        </a:p>
      </dgm:t>
    </dgm:pt>
    <dgm:pt modelId="{6DDB5F57-BC45-498D-B59B-136D3C3EE6D4}" cxnId="{70C48E99-B8B6-4E61-A20E-147660AE3D84}" type="sibTrans">
      <dgm:prSet/>
      <dgm:spPr/>
      <dgm:t>
        <a:bodyPr/>
        <a:lstStyle/>
        <a:p>
          <a:endParaRPr lang="en-IN"/>
        </a:p>
      </dgm:t>
    </dgm:pt>
    <dgm:pt modelId="{349EA9E1-82FB-4EB0-9EBE-33F7C58DFD71}" cxnId="{70C48E99-B8B6-4E61-A20E-147660AE3D84}" type="parTrans">
      <dgm:prSet/>
      <dgm:spPr/>
      <dgm:t>
        <a:bodyPr/>
        <a:lstStyle/>
        <a:p>
          <a:endParaRPr lang="en-IN"/>
        </a:p>
      </dgm:t>
    </dgm:pt>
    <dgm:pt modelId="{6D1F1BF6-1800-4E4A-88F1-572B8B9F1380}">
      <dgm:prSet/>
      <dgm:spPr/>
      <dgm:t>
        <a:bodyPr/>
        <a:lstStyle/>
        <a:p>
          <a:r>
            <a:rPr lang="en-US"/>
            <a:t>View all doctors</a:t>
          </a:r>
          <a:endParaRPr lang="en-IN" dirty="0"/>
        </a:p>
      </dgm:t>
    </dgm:pt>
    <dgm:pt modelId="{CF26AF15-8AC0-44FD-B1C6-716FEF8CB1D6}" cxnId="{D8689F71-6C57-4D0F-B6DE-44D36261F2BE}" type="parTrans">
      <dgm:prSet/>
      <dgm:spPr/>
      <dgm:t>
        <a:bodyPr/>
        <a:lstStyle/>
        <a:p>
          <a:endParaRPr lang="en-IN"/>
        </a:p>
      </dgm:t>
    </dgm:pt>
    <dgm:pt modelId="{4BD65F44-2D25-4E49-BD07-A4163C03BE8A}" cxnId="{D8689F71-6C57-4D0F-B6DE-44D36261F2BE}" type="sibTrans">
      <dgm:prSet/>
      <dgm:spPr/>
      <dgm:t>
        <a:bodyPr/>
        <a:lstStyle/>
        <a:p>
          <a:endParaRPr lang="en-IN"/>
        </a:p>
      </dgm:t>
    </dgm:pt>
    <dgm:pt modelId="{E89F539E-ACA5-4195-8605-B7610A4570B6}">
      <dgm:prSet/>
      <dgm:spPr/>
      <dgm:t>
        <a:bodyPr/>
        <a:lstStyle/>
        <a:p>
          <a:r>
            <a:rPr lang="en-IN" dirty="0"/>
            <a:t>view patient</a:t>
          </a:r>
        </a:p>
      </dgm:t>
    </dgm:pt>
    <dgm:pt modelId="{0ABCE488-778C-4FB6-9165-A5ED6020F5C0}" cxnId="{4A689AC6-DFD4-453F-A3C3-49D4251C7DC8}" type="parTrans">
      <dgm:prSet/>
      <dgm:spPr/>
      <dgm:t>
        <a:bodyPr/>
        <a:lstStyle/>
        <a:p>
          <a:endParaRPr lang="en-IN"/>
        </a:p>
      </dgm:t>
    </dgm:pt>
    <dgm:pt modelId="{64CB5CA8-30B6-4BFA-9912-615CD92D1293}" cxnId="{4A689AC6-DFD4-453F-A3C3-49D4251C7DC8}" type="sibTrans">
      <dgm:prSet/>
      <dgm:spPr/>
      <dgm:t>
        <a:bodyPr/>
        <a:lstStyle/>
        <a:p>
          <a:endParaRPr lang="en-IN"/>
        </a:p>
      </dgm:t>
    </dgm:pt>
    <dgm:pt modelId="{9C9291B0-84F6-40D5-BDAD-7457928BC2E1}">
      <dgm:prSet/>
      <dgm:spPr/>
      <dgm:t>
        <a:bodyPr/>
        <a:lstStyle/>
        <a:p>
          <a:r>
            <a:rPr lang="en-IN" dirty="0"/>
            <a:t>Approve patient</a:t>
          </a:r>
        </a:p>
      </dgm:t>
    </dgm:pt>
    <dgm:pt modelId="{750F0517-154D-4BF1-9627-FECEC227E33D}" cxnId="{A28C5865-3D4A-4994-B966-BB27403E2173}" type="parTrans">
      <dgm:prSet/>
      <dgm:spPr/>
      <dgm:t>
        <a:bodyPr/>
        <a:lstStyle/>
        <a:p>
          <a:endParaRPr lang="en-IN"/>
        </a:p>
      </dgm:t>
    </dgm:pt>
    <dgm:pt modelId="{1F5F906A-D01D-43E5-8853-CB01C6C65760}" cxnId="{A28C5865-3D4A-4994-B966-BB27403E2173}" type="sibTrans">
      <dgm:prSet/>
      <dgm:spPr/>
      <dgm:t>
        <a:bodyPr/>
        <a:lstStyle/>
        <a:p>
          <a:endParaRPr lang="en-IN"/>
        </a:p>
      </dgm:t>
    </dgm:pt>
    <dgm:pt modelId="{A596C306-0380-4E04-A591-BCE3BF7AB59D}">
      <dgm:prSet/>
      <dgm:spPr/>
      <dgm:t>
        <a:bodyPr/>
        <a:lstStyle/>
        <a:p>
          <a:r>
            <a:rPr lang="en-IN" dirty="0"/>
            <a:t>Reject patient</a:t>
          </a:r>
        </a:p>
      </dgm:t>
    </dgm:pt>
    <dgm:pt modelId="{7945CBD6-0A76-46B1-A3D2-BDF3F5853CA7}" cxnId="{A5AC2E5C-931D-466F-B4A6-706C5C58D771}" type="parTrans">
      <dgm:prSet/>
      <dgm:spPr/>
      <dgm:t>
        <a:bodyPr/>
        <a:lstStyle/>
        <a:p>
          <a:endParaRPr lang="en-IN"/>
        </a:p>
      </dgm:t>
    </dgm:pt>
    <dgm:pt modelId="{525CE186-0062-495E-85AF-9BE9F4829F18}" cxnId="{A5AC2E5C-931D-466F-B4A6-706C5C58D771}" type="sibTrans">
      <dgm:prSet/>
      <dgm:spPr/>
      <dgm:t>
        <a:bodyPr/>
        <a:lstStyle/>
        <a:p>
          <a:endParaRPr lang="en-IN"/>
        </a:p>
      </dgm:t>
    </dgm:pt>
    <dgm:pt modelId="{2D94B8C6-0280-4620-AA19-2CBBC156E5F5}">
      <dgm:prSet/>
      <dgm:spPr/>
      <dgm:t>
        <a:bodyPr/>
        <a:lstStyle/>
        <a:p>
          <a:r>
            <a:rPr lang="en-IN" dirty="0"/>
            <a:t>Discharge patient</a:t>
          </a:r>
        </a:p>
      </dgm:t>
    </dgm:pt>
    <dgm:pt modelId="{1A0B98C3-258F-4799-8570-FCBE75713156}" cxnId="{C6B28F10-CA08-4B2D-93C9-4C449EFC13BE}" type="parTrans">
      <dgm:prSet/>
      <dgm:spPr/>
      <dgm:t>
        <a:bodyPr/>
        <a:lstStyle/>
        <a:p>
          <a:endParaRPr lang="en-IN"/>
        </a:p>
      </dgm:t>
    </dgm:pt>
    <dgm:pt modelId="{6F513071-7B2E-4DDD-AA9B-278A57593AA6}" cxnId="{C6B28F10-CA08-4B2D-93C9-4C449EFC13BE}" type="sibTrans">
      <dgm:prSet/>
      <dgm:spPr/>
      <dgm:t>
        <a:bodyPr/>
        <a:lstStyle/>
        <a:p>
          <a:endParaRPr lang="en-IN"/>
        </a:p>
      </dgm:t>
    </dgm:pt>
    <dgm:pt modelId="{D85BFE7D-8137-46F8-941F-8C74D85AB922}">
      <dgm:prSet/>
      <dgm:spPr/>
      <dgm:t>
        <a:bodyPr/>
        <a:lstStyle/>
        <a:p>
          <a:r>
            <a:rPr lang="en-IN" dirty="0"/>
            <a:t>Can generate invoice pdf</a:t>
          </a:r>
        </a:p>
      </dgm:t>
    </dgm:pt>
    <dgm:pt modelId="{00E51B9F-2178-4C7E-80D9-61768C16E5F4}" cxnId="{3EC2B7CA-B4F5-4679-A295-422E3E51B777}" type="parTrans">
      <dgm:prSet/>
      <dgm:spPr/>
      <dgm:t>
        <a:bodyPr/>
        <a:lstStyle/>
        <a:p>
          <a:endParaRPr lang="en-IN"/>
        </a:p>
      </dgm:t>
    </dgm:pt>
    <dgm:pt modelId="{585F440B-E968-4D8E-8770-524D6C688094}" cxnId="{3EC2B7CA-B4F5-4679-A295-422E3E51B777}" type="sibTrans">
      <dgm:prSet/>
      <dgm:spPr/>
      <dgm:t>
        <a:bodyPr/>
        <a:lstStyle/>
        <a:p>
          <a:endParaRPr lang="en-IN"/>
        </a:p>
      </dgm:t>
    </dgm:pt>
    <dgm:pt modelId="{47182187-A7B2-4D61-A0C2-FAB07E86DEC6}">
      <dgm:prSet/>
      <dgm:spPr/>
      <dgm:t>
        <a:bodyPr/>
        <a:lstStyle/>
        <a:p>
          <a:r>
            <a:rPr lang="en-IN" dirty="0"/>
            <a:t> view appointments</a:t>
          </a:r>
        </a:p>
      </dgm:t>
    </dgm:pt>
    <dgm:pt modelId="{536DC294-698A-46F9-A6AA-104A3BCBDBDE}" cxnId="{72876521-2EC3-4955-BABC-57E367394B97}" type="parTrans">
      <dgm:prSet/>
      <dgm:spPr/>
      <dgm:t>
        <a:bodyPr/>
        <a:lstStyle/>
        <a:p>
          <a:endParaRPr lang="en-IN"/>
        </a:p>
      </dgm:t>
    </dgm:pt>
    <dgm:pt modelId="{81A3FF4D-C14C-40DA-BCAF-2EF8336357AF}" cxnId="{72876521-2EC3-4955-BABC-57E367394B97}" type="sibTrans">
      <dgm:prSet/>
      <dgm:spPr/>
      <dgm:t>
        <a:bodyPr/>
        <a:lstStyle/>
        <a:p>
          <a:endParaRPr lang="en-IN"/>
        </a:p>
      </dgm:t>
    </dgm:pt>
    <dgm:pt modelId="{B8CCF946-D3DC-44D0-9971-8A84D9525954}">
      <dgm:prSet/>
      <dgm:spPr/>
      <dgm:t>
        <a:bodyPr/>
        <a:lstStyle/>
        <a:p>
          <a:r>
            <a:rPr lang="en-IN" dirty="0"/>
            <a:t> approve appointments</a:t>
          </a:r>
        </a:p>
      </dgm:t>
    </dgm:pt>
    <dgm:pt modelId="{962A462F-6AAE-46E7-83B0-7FA6B58D587C}" cxnId="{6215FDF9-BB78-4220-865E-A2272DEF5FE0}" type="parTrans">
      <dgm:prSet/>
      <dgm:spPr/>
      <dgm:t>
        <a:bodyPr/>
        <a:lstStyle/>
        <a:p>
          <a:endParaRPr lang="en-IN"/>
        </a:p>
      </dgm:t>
    </dgm:pt>
    <dgm:pt modelId="{D839A2E4-5004-469D-BD03-9B16ACCBE120}" cxnId="{6215FDF9-BB78-4220-865E-A2272DEF5FE0}" type="sibTrans">
      <dgm:prSet/>
      <dgm:spPr/>
      <dgm:t>
        <a:bodyPr/>
        <a:lstStyle/>
        <a:p>
          <a:endParaRPr lang="en-IN"/>
        </a:p>
      </dgm:t>
    </dgm:pt>
    <dgm:pt modelId="{D9005542-FB74-4A6D-AFE3-1DC644832B92}">
      <dgm:prSet/>
      <dgm:spPr/>
      <dgm:t>
        <a:bodyPr/>
        <a:lstStyle/>
        <a:p>
          <a:r>
            <a:rPr lang="en-IN" dirty="0"/>
            <a:t>book appointments</a:t>
          </a:r>
        </a:p>
      </dgm:t>
    </dgm:pt>
    <dgm:pt modelId="{E25FAEA9-8962-4013-B396-0402023FB952}" cxnId="{BEB9DCA7-2542-44FB-900D-BE5B7604681B}" type="parTrans">
      <dgm:prSet/>
      <dgm:spPr/>
      <dgm:t>
        <a:bodyPr/>
        <a:lstStyle/>
        <a:p>
          <a:endParaRPr lang="en-IN"/>
        </a:p>
      </dgm:t>
    </dgm:pt>
    <dgm:pt modelId="{8148B084-FD54-4573-9542-0F9A0F29A140}" cxnId="{BEB9DCA7-2542-44FB-900D-BE5B7604681B}" type="sibTrans">
      <dgm:prSet/>
      <dgm:spPr/>
      <dgm:t>
        <a:bodyPr/>
        <a:lstStyle/>
        <a:p>
          <a:endParaRPr lang="en-IN"/>
        </a:p>
      </dgm:t>
    </dgm:pt>
    <dgm:pt modelId="{75E201CF-AA08-47A3-9F98-0A5EB7C883F3}" type="pres">
      <dgm:prSet presAssocID="{75E12ADD-B742-45B9-9563-6D27D3B48638}" presName="hierChild1" presStyleCnt="0">
        <dgm:presLayoutVars>
          <dgm:chPref val="1"/>
          <dgm:dir/>
          <dgm:animOne val="branch"/>
          <dgm:animLvl val="lvl"/>
          <dgm:resizeHandles/>
        </dgm:presLayoutVars>
      </dgm:prSet>
      <dgm:spPr/>
      <dgm:t>
        <a:bodyPr/>
        <a:lstStyle/>
        <a:p>
          <a:endParaRPr lang="en-IN"/>
        </a:p>
      </dgm:t>
    </dgm:pt>
    <dgm:pt modelId="{CF095916-6269-475B-BEF4-FDF1BCA32FB8}" type="pres">
      <dgm:prSet presAssocID="{FED08959-A912-44CF-B538-420F26F52F79}" presName="hierRoot1" presStyleCnt="0"/>
      <dgm:spPr/>
    </dgm:pt>
    <dgm:pt modelId="{2BD5DBDF-85FE-4D48-A2A7-6653B8FC9B3E}" type="pres">
      <dgm:prSet presAssocID="{FED08959-A912-44CF-B538-420F26F52F79}" presName="composite" presStyleCnt="0"/>
      <dgm:spPr/>
    </dgm:pt>
    <dgm:pt modelId="{3F859418-3C00-458B-9ED7-93696644A189}" type="pres">
      <dgm:prSet presAssocID="{FED08959-A912-44CF-B538-420F26F52F79}" presName="background" presStyleLbl="node0" presStyleIdx="0" presStyleCnt="1"/>
      <dgm:spPr/>
    </dgm:pt>
    <dgm:pt modelId="{EB4CA39D-11CF-46F3-97E9-742C7F01A33E}" type="pres">
      <dgm:prSet presAssocID="{FED08959-A912-44CF-B538-420F26F52F79}" presName="text" presStyleLbl="fgAcc0" presStyleIdx="0" presStyleCnt="1">
        <dgm:presLayoutVars>
          <dgm:chPref val="3"/>
        </dgm:presLayoutVars>
      </dgm:prSet>
      <dgm:spPr/>
      <dgm:t>
        <a:bodyPr/>
        <a:lstStyle/>
        <a:p>
          <a:endParaRPr lang="en-IN"/>
        </a:p>
      </dgm:t>
    </dgm:pt>
    <dgm:pt modelId="{69828467-BBE8-4374-B0F5-1898CA7F7FDF}" type="pres">
      <dgm:prSet presAssocID="{FED08959-A912-44CF-B538-420F26F52F79}" presName="hierChild2" presStyleCnt="0"/>
      <dgm:spPr/>
    </dgm:pt>
    <dgm:pt modelId="{A327B3E8-BF95-4B6A-B40D-5E23FF85136C}" type="pres">
      <dgm:prSet presAssocID="{349EA9E1-82FB-4EB0-9EBE-33F7C58DFD71}" presName="Name10" presStyleLbl="parChTrans1D2" presStyleIdx="0" presStyleCnt="5"/>
      <dgm:spPr/>
      <dgm:t>
        <a:bodyPr/>
        <a:lstStyle/>
        <a:p>
          <a:endParaRPr lang="en-IN"/>
        </a:p>
      </dgm:t>
    </dgm:pt>
    <dgm:pt modelId="{3181AF63-5A5D-441D-9B41-6718626ECA60}" type="pres">
      <dgm:prSet presAssocID="{4D996095-0149-4583-AB97-9C344D691A51}" presName="hierRoot2" presStyleCnt="0"/>
      <dgm:spPr/>
    </dgm:pt>
    <dgm:pt modelId="{9379ED55-47EE-4AF0-8356-EEA1C9D7E818}" type="pres">
      <dgm:prSet presAssocID="{4D996095-0149-4583-AB97-9C344D691A51}" presName="composite2" presStyleCnt="0"/>
      <dgm:spPr/>
    </dgm:pt>
    <dgm:pt modelId="{DEFDB67E-661A-4923-B817-B3F626E1EB2C}" type="pres">
      <dgm:prSet presAssocID="{4D996095-0149-4583-AB97-9C344D691A51}" presName="background2" presStyleLbl="node2" presStyleIdx="0" presStyleCnt="5"/>
      <dgm:spPr/>
    </dgm:pt>
    <dgm:pt modelId="{BDE96157-B5B6-4976-9ADB-F8C5A4CD6BFB}" type="pres">
      <dgm:prSet presAssocID="{4D996095-0149-4583-AB97-9C344D691A51}" presName="text2" presStyleLbl="fgAcc2" presStyleIdx="0" presStyleCnt="5">
        <dgm:presLayoutVars>
          <dgm:chPref val="3"/>
        </dgm:presLayoutVars>
      </dgm:prSet>
      <dgm:spPr/>
      <dgm:t>
        <a:bodyPr/>
        <a:lstStyle/>
        <a:p>
          <a:endParaRPr lang="en-IN"/>
        </a:p>
      </dgm:t>
    </dgm:pt>
    <dgm:pt modelId="{641AB944-B5D2-4C27-8EC2-A5C69F641DA4}" type="pres">
      <dgm:prSet presAssocID="{4D996095-0149-4583-AB97-9C344D691A51}" presName="hierChild3" presStyleCnt="0"/>
      <dgm:spPr/>
    </dgm:pt>
    <dgm:pt modelId="{B76A52B9-F30A-4AE3-8CCB-C87A1B28876A}" type="pres">
      <dgm:prSet presAssocID="{7A15EB0F-2D86-43E8-BCE7-EFB4A6072401}" presName="Name17" presStyleLbl="parChTrans1D3" presStyleIdx="0" presStyleCnt="5"/>
      <dgm:spPr/>
      <dgm:t>
        <a:bodyPr/>
        <a:lstStyle/>
        <a:p>
          <a:endParaRPr lang="en-IN"/>
        </a:p>
      </dgm:t>
    </dgm:pt>
    <dgm:pt modelId="{1B297813-B43A-4B76-9AA6-9453EEC821EC}" type="pres">
      <dgm:prSet presAssocID="{0F06221F-AE42-4334-9631-E0D2A32C8FBD}" presName="hierRoot3" presStyleCnt="0"/>
      <dgm:spPr/>
    </dgm:pt>
    <dgm:pt modelId="{3259B360-29A7-4AFD-9CE4-D962E010F6BB}" type="pres">
      <dgm:prSet presAssocID="{0F06221F-AE42-4334-9631-E0D2A32C8FBD}" presName="composite3" presStyleCnt="0"/>
      <dgm:spPr/>
    </dgm:pt>
    <dgm:pt modelId="{36B5A9F8-9F5D-441A-951E-BFEB5DBD6571}" type="pres">
      <dgm:prSet presAssocID="{0F06221F-AE42-4334-9631-E0D2A32C8FBD}" presName="background3" presStyleLbl="node3" presStyleIdx="0" presStyleCnt="5"/>
      <dgm:spPr/>
    </dgm:pt>
    <dgm:pt modelId="{101F1F76-07A5-4785-B3C7-1C78161B1FFE}" type="pres">
      <dgm:prSet presAssocID="{0F06221F-AE42-4334-9631-E0D2A32C8FBD}" presName="text3" presStyleLbl="fgAcc3" presStyleIdx="0" presStyleCnt="5">
        <dgm:presLayoutVars>
          <dgm:chPref val="3"/>
        </dgm:presLayoutVars>
      </dgm:prSet>
      <dgm:spPr/>
      <dgm:t>
        <a:bodyPr/>
        <a:lstStyle/>
        <a:p>
          <a:endParaRPr lang="en-IN"/>
        </a:p>
      </dgm:t>
    </dgm:pt>
    <dgm:pt modelId="{1F637545-AC75-47F5-A92C-A8B258185CE6}" type="pres">
      <dgm:prSet presAssocID="{0F06221F-AE42-4334-9631-E0D2A32C8FBD}" presName="hierChild4" presStyleCnt="0"/>
      <dgm:spPr/>
    </dgm:pt>
    <dgm:pt modelId="{A5EFC487-23E5-442A-867B-E3DD957E24C4}" type="pres">
      <dgm:prSet presAssocID="{0ABCE488-778C-4FB6-9165-A5ED6020F5C0}" presName="Name17" presStyleLbl="parChTrans1D3" presStyleIdx="1" presStyleCnt="5"/>
      <dgm:spPr/>
      <dgm:t>
        <a:bodyPr/>
        <a:lstStyle/>
        <a:p>
          <a:endParaRPr lang="en-IN"/>
        </a:p>
      </dgm:t>
    </dgm:pt>
    <dgm:pt modelId="{85FD3DC7-31C5-483F-A4E5-4C14FB1B89E3}" type="pres">
      <dgm:prSet presAssocID="{E89F539E-ACA5-4195-8605-B7610A4570B6}" presName="hierRoot3" presStyleCnt="0"/>
      <dgm:spPr/>
    </dgm:pt>
    <dgm:pt modelId="{B506ADCC-9018-4BBF-87F9-86E1C34F02C1}" type="pres">
      <dgm:prSet presAssocID="{E89F539E-ACA5-4195-8605-B7610A4570B6}" presName="composite3" presStyleCnt="0"/>
      <dgm:spPr/>
    </dgm:pt>
    <dgm:pt modelId="{227B1634-6C5E-4253-9771-5EB38FC94A7C}" type="pres">
      <dgm:prSet presAssocID="{E89F539E-ACA5-4195-8605-B7610A4570B6}" presName="background3" presStyleLbl="node3" presStyleIdx="1" presStyleCnt="5"/>
      <dgm:spPr/>
    </dgm:pt>
    <dgm:pt modelId="{528972D2-53FA-4FDD-B144-A4790AF8D2A3}" type="pres">
      <dgm:prSet presAssocID="{E89F539E-ACA5-4195-8605-B7610A4570B6}" presName="text3" presStyleLbl="fgAcc3" presStyleIdx="1" presStyleCnt="5">
        <dgm:presLayoutVars>
          <dgm:chPref val="3"/>
        </dgm:presLayoutVars>
      </dgm:prSet>
      <dgm:spPr/>
      <dgm:t>
        <a:bodyPr/>
        <a:lstStyle/>
        <a:p>
          <a:endParaRPr lang="en-IN"/>
        </a:p>
      </dgm:t>
    </dgm:pt>
    <dgm:pt modelId="{84600946-B5A4-43B0-803D-AF602E732AD1}" type="pres">
      <dgm:prSet presAssocID="{E89F539E-ACA5-4195-8605-B7610A4570B6}" presName="hierChild4" presStyleCnt="0"/>
      <dgm:spPr/>
    </dgm:pt>
    <dgm:pt modelId="{2015784C-1B1B-4760-9076-53CD5E74C234}" type="pres">
      <dgm:prSet presAssocID="{750F0517-154D-4BF1-9627-FECEC227E33D}" presName="Name17" presStyleLbl="parChTrans1D3" presStyleIdx="2" presStyleCnt="5"/>
      <dgm:spPr/>
      <dgm:t>
        <a:bodyPr/>
        <a:lstStyle/>
        <a:p>
          <a:endParaRPr lang="en-IN"/>
        </a:p>
      </dgm:t>
    </dgm:pt>
    <dgm:pt modelId="{8588F861-8148-474C-9E97-D0F5EE1E07E1}" type="pres">
      <dgm:prSet presAssocID="{9C9291B0-84F6-40D5-BDAD-7457928BC2E1}" presName="hierRoot3" presStyleCnt="0"/>
      <dgm:spPr/>
    </dgm:pt>
    <dgm:pt modelId="{58B3EDAE-5A97-4855-B830-388966073A80}" type="pres">
      <dgm:prSet presAssocID="{9C9291B0-84F6-40D5-BDAD-7457928BC2E1}" presName="composite3" presStyleCnt="0"/>
      <dgm:spPr/>
    </dgm:pt>
    <dgm:pt modelId="{DD526D94-3917-4BA8-8555-BD141E4D0EA2}" type="pres">
      <dgm:prSet presAssocID="{9C9291B0-84F6-40D5-BDAD-7457928BC2E1}" presName="background3" presStyleLbl="node3" presStyleIdx="2" presStyleCnt="5"/>
      <dgm:spPr/>
    </dgm:pt>
    <dgm:pt modelId="{0EB3DC06-036A-44FA-A36B-E8B3C585048C}" type="pres">
      <dgm:prSet presAssocID="{9C9291B0-84F6-40D5-BDAD-7457928BC2E1}" presName="text3" presStyleLbl="fgAcc3" presStyleIdx="2" presStyleCnt="5">
        <dgm:presLayoutVars>
          <dgm:chPref val="3"/>
        </dgm:presLayoutVars>
      </dgm:prSet>
      <dgm:spPr/>
      <dgm:t>
        <a:bodyPr/>
        <a:lstStyle/>
        <a:p>
          <a:endParaRPr lang="en-IN"/>
        </a:p>
      </dgm:t>
    </dgm:pt>
    <dgm:pt modelId="{45533627-23A1-4967-8B31-A2736A57691F}" type="pres">
      <dgm:prSet presAssocID="{9C9291B0-84F6-40D5-BDAD-7457928BC2E1}" presName="hierChild4" presStyleCnt="0"/>
      <dgm:spPr/>
    </dgm:pt>
    <dgm:pt modelId="{7A0F0DA4-0420-4FC2-A774-0223365E0777}" type="pres">
      <dgm:prSet presAssocID="{7945CBD6-0A76-46B1-A3D2-BDF3F5853CA7}" presName="Name17" presStyleLbl="parChTrans1D3" presStyleIdx="3" presStyleCnt="5"/>
      <dgm:spPr/>
      <dgm:t>
        <a:bodyPr/>
        <a:lstStyle/>
        <a:p>
          <a:endParaRPr lang="en-IN"/>
        </a:p>
      </dgm:t>
    </dgm:pt>
    <dgm:pt modelId="{B057A654-DAD7-4AA6-962A-16D60FDC5704}" type="pres">
      <dgm:prSet presAssocID="{A596C306-0380-4E04-A591-BCE3BF7AB59D}" presName="hierRoot3" presStyleCnt="0"/>
      <dgm:spPr/>
    </dgm:pt>
    <dgm:pt modelId="{1FC42C60-CBD8-4E55-98D6-523443C01024}" type="pres">
      <dgm:prSet presAssocID="{A596C306-0380-4E04-A591-BCE3BF7AB59D}" presName="composite3" presStyleCnt="0"/>
      <dgm:spPr/>
    </dgm:pt>
    <dgm:pt modelId="{14A74738-A26A-4A18-9F2A-EC82799FD4F4}" type="pres">
      <dgm:prSet presAssocID="{A596C306-0380-4E04-A591-BCE3BF7AB59D}" presName="background3" presStyleLbl="node3" presStyleIdx="3" presStyleCnt="5"/>
      <dgm:spPr/>
    </dgm:pt>
    <dgm:pt modelId="{0E3806FD-D5B8-4F8F-8CEA-AA0D4C66D702}" type="pres">
      <dgm:prSet presAssocID="{A596C306-0380-4E04-A591-BCE3BF7AB59D}" presName="text3" presStyleLbl="fgAcc3" presStyleIdx="3" presStyleCnt="5">
        <dgm:presLayoutVars>
          <dgm:chPref val="3"/>
        </dgm:presLayoutVars>
      </dgm:prSet>
      <dgm:spPr/>
      <dgm:t>
        <a:bodyPr/>
        <a:lstStyle/>
        <a:p>
          <a:endParaRPr lang="en-IN"/>
        </a:p>
      </dgm:t>
    </dgm:pt>
    <dgm:pt modelId="{F6DBC73A-D011-4139-B717-E0E09212FC1A}" type="pres">
      <dgm:prSet presAssocID="{A596C306-0380-4E04-A591-BCE3BF7AB59D}" presName="hierChild4" presStyleCnt="0"/>
      <dgm:spPr/>
    </dgm:pt>
    <dgm:pt modelId="{A3AA0E91-D7F8-4315-A67E-CDB849868BA6}" type="pres">
      <dgm:prSet presAssocID="{1A0B98C3-258F-4799-8570-FCBE75713156}" presName="Name17" presStyleLbl="parChTrans1D3" presStyleIdx="4" presStyleCnt="5"/>
      <dgm:spPr/>
      <dgm:t>
        <a:bodyPr/>
        <a:lstStyle/>
        <a:p>
          <a:endParaRPr lang="en-IN"/>
        </a:p>
      </dgm:t>
    </dgm:pt>
    <dgm:pt modelId="{805F1306-8652-4994-A205-261CF802A1AE}" type="pres">
      <dgm:prSet presAssocID="{2D94B8C6-0280-4620-AA19-2CBBC156E5F5}" presName="hierRoot3" presStyleCnt="0"/>
      <dgm:spPr/>
    </dgm:pt>
    <dgm:pt modelId="{C6907E72-5A3F-4308-A232-2DC39656FA62}" type="pres">
      <dgm:prSet presAssocID="{2D94B8C6-0280-4620-AA19-2CBBC156E5F5}" presName="composite3" presStyleCnt="0"/>
      <dgm:spPr/>
    </dgm:pt>
    <dgm:pt modelId="{83A6DF4F-EEEE-417B-B480-5C96742D7E21}" type="pres">
      <dgm:prSet presAssocID="{2D94B8C6-0280-4620-AA19-2CBBC156E5F5}" presName="background3" presStyleLbl="node3" presStyleIdx="4" presStyleCnt="5"/>
      <dgm:spPr/>
    </dgm:pt>
    <dgm:pt modelId="{849FEA3C-870A-4CD5-8282-C30CD29301F5}" type="pres">
      <dgm:prSet presAssocID="{2D94B8C6-0280-4620-AA19-2CBBC156E5F5}" presName="text3" presStyleLbl="fgAcc3" presStyleIdx="4" presStyleCnt="5">
        <dgm:presLayoutVars>
          <dgm:chPref val="3"/>
        </dgm:presLayoutVars>
      </dgm:prSet>
      <dgm:spPr/>
      <dgm:t>
        <a:bodyPr/>
        <a:lstStyle/>
        <a:p>
          <a:endParaRPr lang="en-IN"/>
        </a:p>
      </dgm:t>
    </dgm:pt>
    <dgm:pt modelId="{D2075F2E-E057-43E6-AD07-6FD4303CABCD}" type="pres">
      <dgm:prSet presAssocID="{2D94B8C6-0280-4620-AA19-2CBBC156E5F5}" presName="hierChild4" presStyleCnt="0"/>
      <dgm:spPr/>
    </dgm:pt>
    <dgm:pt modelId="{EBAD3408-CE2F-49BC-9A8A-52FC0EC13169}" type="pres">
      <dgm:prSet presAssocID="{00E51B9F-2178-4C7E-80D9-61768C16E5F4}" presName="Name23" presStyleLbl="parChTrans1D4" presStyleIdx="0" presStyleCnt="4"/>
      <dgm:spPr/>
      <dgm:t>
        <a:bodyPr/>
        <a:lstStyle/>
        <a:p>
          <a:endParaRPr lang="en-IN"/>
        </a:p>
      </dgm:t>
    </dgm:pt>
    <dgm:pt modelId="{116E3E6D-2526-4667-858B-58CE84857BA8}" type="pres">
      <dgm:prSet presAssocID="{D85BFE7D-8137-46F8-941F-8C74D85AB922}" presName="hierRoot4" presStyleCnt="0"/>
      <dgm:spPr/>
    </dgm:pt>
    <dgm:pt modelId="{42C1548E-7D00-4AF1-A04D-9404CECCAF0A}" type="pres">
      <dgm:prSet presAssocID="{D85BFE7D-8137-46F8-941F-8C74D85AB922}" presName="composite4" presStyleCnt="0"/>
      <dgm:spPr/>
    </dgm:pt>
    <dgm:pt modelId="{59DCB09C-BCF6-4F43-AC08-3CACD74F5272}" type="pres">
      <dgm:prSet presAssocID="{D85BFE7D-8137-46F8-941F-8C74D85AB922}" presName="background4" presStyleLbl="node4" presStyleIdx="0" presStyleCnt="4"/>
      <dgm:spPr/>
    </dgm:pt>
    <dgm:pt modelId="{34FEB98F-A4AA-4093-A230-8D35828583B3}" type="pres">
      <dgm:prSet presAssocID="{D85BFE7D-8137-46F8-941F-8C74D85AB922}" presName="text4" presStyleLbl="fgAcc4" presStyleIdx="0" presStyleCnt="4">
        <dgm:presLayoutVars>
          <dgm:chPref val="3"/>
        </dgm:presLayoutVars>
      </dgm:prSet>
      <dgm:spPr/>
      <dgm:t>
        <a:bodyPr/>
        <a:lstStyle/>
        <a:p>
          <a:endParaRPr lang="en-IN"/>
        </a:p>
      </dgm:t>
    </dgm:pt>
    <dgm:pt modelId="{5F70FF7C-B87B-4D1F-95A8-3E66F45EACE7}" type="pres">
      <dgm:prSet presAssocID="{D85BFE7D-8137-46F8-941F-8C74D85AB922}" presName="hierChild5" presStyleCnt="0"/>
      <dgm:spPr/>
    </dgm:pt>
    <dgm:pt modelId="{E1BDC544-4C84-48B4-AD49-F2C3E09EF7B2}" type="pres">
      <dgm:prSet presAssocID="{536DC294-698A-46F9-A6AA-104A3BCBDBDE}" presName="Name23" presStyleLbl="parChTrans1D4" presStyleIdx="1" presStyleCnt="4"/>
      <dgm:spPr/>
      <dgm:t>
        <a:bodyPr/>
        <a:lstStyle/>
        <a:p>
          <a:endParaRPr lang="en-IN"/>
        </a:p>
      </dgm:t>
    </dgm:pt>
    <dgm:pt modelId="{39534CC5-CFB6-4625-B1B8-C0F049215D2D}" type="pres">
      <dgm:prSet presAssocID="{47182187-A7B2-4D61-A0C2-FAB07E86DEC6}" presName="hierRoot4" presStyleCnt="0"/>
      <dgm:spPr/>
    </dgm:pt>
    <dgm:pt modelId="{060763F9-A097-49A0-BF9A-CDD15F0AC3FF}" type="pres">
      <dgm:prSet presAssocID="{47182187-A7B2-4D61-A0C2-FAB07E86DEC6}" presName="composite4" presStyleCnt="0"/>
      <dgm:spPr/>
    </dgm:pt>
    <dgm:pt modelId="{9C6B0AAB-EC0E-41A8-B84B-83C069D95265}" type="pres">
      <dgm:prSet presAssocID="{47182187-A7B2-4D61-A0C2-FAB07E86DEC6}" presName="background4" presStyleLbl="node4" presStyleIdx="1" presStyleCnt="4"/>
      <dgm:spPr/>
    </dgm:pt>
    <dgm:pt modelId="{8240531A-5520-4BA3-9A30-7DE4D6EA2C38}" type="pres">
      <dgm:prSet presAssocID="{47182187-A7B2-4D61-A0C2-FAB07E86DEC6}" presName="text4" presStyleLbl="fgAcc4" presStyleIdx="1" presStyleCnt="4">
        <dgm:presLayoutVars>
          <dgm:chPref val="3"/>
        </dgm:presLayoutVars>
      </dgm:prSet>
      <dgm:spPr/>
      <dgm:t>
        <a:bodyPr/>
        <a:lstStyle/>
        <a:p>
          <a:endParaRPr lang="en-IN"/>
        </a:p>
      </dgm:t>
    </dgm:pt>
    <dgm:pt modelId="{CFED7B74-F76F-44DF-90FA-12F2E7CED6F0}" type="pres">
      <dgm:prSet presAssocID="{47182187-A7B2-4D61-A0C2-FAB07E86DEC6}" presName="hierChild5" presStyleCnt="0"/>
      <dgm:spPr/>
    </dgm:pt>
    <dgm:pt modelId="{1F948A01-A5D9-481C-9E60-00BD5E298258}" type="pres">
      <dgm:prSet presAssocID="{962A462F-6AAE-46E7-83B0-7FA6B58D587C}" presName="Name23" presStyleLbl="parChTrans1D4" presStyleIdx="2" presStyleCnt="4"/>
      <dgm:spPr/>
      <dgm:t>
        <a:bodyPr/>
        <a:lstStyle/>
        <a:p>
          <a:endParaRPr lang="en-IN"/>
        </a:p>
      </dgm:t>
    </dgm:pt>
    <dgm:pt modelId="{DB83EFDD-46AA-48CA-A617-B1E407A7BB83}" type="pres">
      <dgm:prSet presAssocID="{B8CCF946-D3DC-44D0-9971-8A84D9525954}" presName="hierRoot4" presStyleCnt="0"/>
      <dgm:spPr/>
    </dgm:pt>
    <dgm:pt modelId="{1CB398EC-BA59-48C3-8F38-19FBEEB395CE}" type="pres">
      <dgm:prSet presAssocID="{B8CCF946-D3DC-44D0-9971-8A84D9525954}" presName="composite4" presStyleCnt="0"/>
      <dgm:spPr/>
    </dgm:pt>
    <dgm:pt modelId="{D647BCE9-EBDE-4D2B-88AB-1A2565724DC5}" type="pres">
      <dgm:prSet presAssocID="{B8CCF946-D3DC-44D0-9971-8A84D9525954}" presName="background4" presStyleLbl="node4" presStyleIdx="2" presStyleCnt="4"/>
      <dgm:spPr/>
    </dgm:pt>
    <dgm:pt modelId="{EBB91981-BA80-4D43-8B71-6F2093D4C66C}" type="pres">
      <dgm:prSet presAssocID="{B8CCF946-D3DC-44D0-9971-8A84D9525954}" presName="text4" presStyleLbl="fgAcc4" presStyleIdx="2" presStyleCnt="4">
        <dgm:presLayoutVars>
          <dgm:chPref val="3"/>
        </dgm:presLayoutVars>
      </dgm:prSet>
      <dgm:spPr/>
      <dgm:t>
        <a:bodyPr/>
        <a:lstStyle/>
        <a:p>
          <a:endParaRPr lang="en-IN"/>
        </a:p>
      </dgm:t>
    </dgm:pt>
    <dgm:pt modelId="{5879E6D0-74D8-48E9-A117-F373A8803FD7}" type="pres">
      <dgm:prSet presAssocID="{B8CCF946-D3DC-44D0-9971-8A84D9525954}" presName="hierChild5" presStyleCnt="0"/>
      <dgm:spPr/>
    </dgm:pt>
    <dgm:pt modelId="{C452E0A6-56D7-4436-9BD3-FF4F84FBE332}" type="pres">
      <dgm:prSet presAssocID="{E25FAEA9-8962-4013-B396-0402023FB952}" presName="Name23" presStyleLbl="parChTrans1D4" presStyleIdx="3" presStyleCnt="4"/>
      <dgm:spPr/>
      <dgm:t>
        <a:bodyPr/>
        <a:lstStyle/>
        <a:p>
          <a:endParaRPr lang="en-IN"/>
        </a:p>
      </dgm:t>
    </dgm:pt>
    <dgm:pt modelId="{FABF62B9-4FB2-4C0A-8A45-4F6C91803819}" type="pres">
      <dgm:prSet presAssocID="{D9005542-FB74-4A6D-AFE3-1DC644832B92}" presName="hierRoot4" presStyleCnt="0"/>
      <dgm:spPr/>
    </dgm:pt>
    <dgm:pt modelId="{8126F93F-91E5-4452-B5FF-76900122CE7B}" type="pres">
      <dgm:prSet presAssocID="{D9005542-FB74-4A6D-AFE3-1DC644832B92}" presName="composite4" presStyleCnt="0"/>
      <dgm:spPr/>
    </dgm:pt>
    <dgm:pt modelId="{1C4782BD-B85B-4839-8C5C-E7B33DD9BBB9}" type="pres">
      <dgm:prSet presAssocID="{D9005542-FB74-4A6D-AFE3-1DC644832B92}" presName="background4" presStyleLbl="node4" presStyleIdx="3" presStyleCnt="4"/>
      <dgm:spPr/>
    </dgm:pt>
    <dgm:pt modelId="{4C64A731-B70F-4321-93AB-435C3BE69F1A}" type="pres">
      <dgm:prSet presAssocID="{D9005542-FB74-4A6D-AFE3-1DC644832B92}" presName="text4" presStyleLbl="fgAcc4" presStyleIdx="3" presStyleCnt="4">
        <dgm:presLayoutVars>
          <dgm:chPref val="3"/>
        </dgm:presLayoutVars>
      </dgm:prSet>
      <dgm:spPr/>
      <dgm:t>
        <a:bodyPr/>
        <a:lstStyle/>
        <a:p>
          <a:endParaRPr lang="en-IN"/>
        </a:p>
      </dgm:t>
    </dgm:pt>
    <dgm:pt modelId="{BA9C02B8-FCD7-40C8-9F87-BEBBEF75DFD9}" type="pres">
      <dgm:prSet presAssocID="{D9005542-FB74-4A6D-AFE3-1DC644832B92}" presName="hierChild5" presStyleCnt="0"/>
      <dgm:spPr/>
    </dgm:pt>
    <dgm:pt modelId="{3F56265B-C256-41A5-AFB8-675A3D25F1DA}" type="pres">
      <dgm:prSet presAssocID="{CF26AF15-8AC0-44FD-B1C6-716FEF8CB1D6}" presName="Name10" presStyleLbl="parChTrans1D2" presStyleIdx="1" presStyleCnt="5"/>
      <dgm:spPr/>
      <dgm:t>
        <a:bodyPr/>
        <a:lstStyle/>
        <a:p>
          <a:endParaRPr lang="en-IN"/>
        </a:p>
      </dgm:t>
    </dgm:pt>
    <dgm:pt modelId="{FB2518C1-2ABC-4835-AB49-73956BF8078C}" type="pres">
      <dgm:prSet presAssocID="{6D1F1BF6-1800-4E4A-88F1-572B8B9F1380}" presName="hierRoot2" presStyleCnt="0"/>
      <dgm:spPr/>
    </dgm:pt>
    <dgm:pt modelId="{B50DA393-3A43-4F7B-A288-098B598D8363}" type="pres">
      <dgm:prSet presAssocID="{6D1F1BF6-1800-4E4A-88F1-572B8B9F1380}" presName="composite2" presStyleCnt="0"/>
      <dgm:spPr/>
    </dgm:pt>
    <dgm:pt modelId="{D046AACA-79BE-4C77-9F79-7E9855DB6010}" type="pres">
      <dgm:prSet presAssocID="{6D1F1BF6-1800-4E4A-88F1-572B8B9F1380}" presName="background2" presStyleLbl="node2" presStyleIdx="1" presStyleCnt="5"/>
      <dgm:spPr/>
    </dgm:pt>
    <dgm:pt modelId="{C4D9D3B6-9F95-412A-AC85-4871ADCD032E}" type="pres">
      <dgm:prSet presAssocID="{6D1F1BF6-1800-4E4A-88F1-572B8B9F1380}" presName="text2" presStyleLbl="fgAcc2" presStyleIdx="1" presStyleCnt="5">
        <dgm:presLayoutVars>
          <dgm:chPref val="3"/>
        </dgm:presLayoutVars>
      </dgm:prSet>
      <dgm:spPr/>
      <dgm:t>
        <a:bodyPr/>
        <a:lstStyle/>
        <a:p>
          <a:endParaRPr lang="en-IN"/>
        </a:p>
      </dgm:t>
    </dgm:pt>
    <dgm:pt modelId="{6851706D-22F9-40A3-A48B-FC455751A6E9}" type="pres">
      <dgm:prSet presAssocID="{6D1F1BF6-1800-4E4A-88F1-572B8B9F1380}" presName="hierChild3" presStyleCnt="0"/>
      <dgm:spPr/>
    </dgm:pt>
    <dgm:pt modelId="{5EA542B0-A6FB-4B90-A355-CDF12DA2C873}" type="pres">
      <dgm:prSet presAssocID="{66AD8F67-E435-4C77-A97C-A63DE1D3267B}" presName="Name10" presStyleLbl="parChTrans1D2" presStyleIdx="2" presStyleCnt="5"/>
      <dgm:spPr/>
      <dgm:t>
        <a:bodyPr/>
        <a:lstStyle/>
        <a:p>
          <a:endParaRPr lang="en-IN"/>
        </a:p>
      </dgm:t>
    </dgm:pt>
    <dgm:pt modelId="{0C027E0B-7850-4703-86D1-794B895FD182}" type="pres">
      <dgm:prSet presAssocID="{9DEA7CF6-7819-402D-95C7-7805390DA2A6}" presName="hierRoot2" presStyleCnt="0"/>
      <dgm:spPr/>
    </dgm:pt>
    <dgm:pt modelId="{C2AFF025-FFD7-40E5-AAFF-766A322E7CFA}" type="pres">
      <dgm:prSet presAssocID="{9DEA7CF6-7819-402D-95C7-7805390DA2A6}" presName="composite2" presStyleCnt="0"/>
      <dgm:spPr/>
    </dgm:pt>
    <dgm:pt modelId="{17E28D07-604C-4227-8DFD-A0B21AFC90F5}" type="pres">
      <dgm:prSet presAssocID="{9DEA7CF6-7819-402D-95C7-7805390DA2A6}" presName="background2" presStyleLbl="node2" presStyleIdx="2" presStyleCnt="5"/>
      <dgm:spPr/>
    </dgm:pt>
    <dgm:pt modelId="{5E1ABF64-9525-42C0-AEC9-323A2F6ECB52}" type="pres">
      <dgm:prSet presAssocID="{9DEA7CF6-7819-402D-95C7-7805390DA2A6}" presName="text2" presStyleLbl="fgAcc2" presStyleIdx="2" presStyleCnt="5">
        <dgm:presLayoutVars>
          <dgm:chPref val="3"/>
        </dgm:presLayoutVars>
      </dgm:prSet>
      <dgm:spPr/>
      <dgm:t>
        <a:bodyPr/>
        <a:lstStyle/>
        <a:p>
          <a:endParaRPr lang="en-IN"/>
        </a:p>
      </dgm:t>
    </dgm:pt>
    <dgm:pt modelId="{7A52972C-D33D-4F7C-AA81-76765080070E}" type="pres">
      <dgm:prSet presAssocID="{9DEA7CF6-7819-402D-95C7-7805390DA2A6}" presName="hierChild3" presStyleCnt="0"/>
      <dgm:spPr/>
    </dgm:pt>
    <dgm:pt modelId="{BA9126D6-7614-4DA9-9F30-D00133CB2B15}" type="pres">
      <dgm:prSet presAssocID="{586EA855-B888-4176-9293-0D9C09F8567D}" presName="Name10" presStyleLbl="parChTrans1D2" presStyleIdx="3" presStyleCnt="5"/>
      <dgm:spPr/>
      <dgm:t>
        <a:bodyPr/>
        <a:lstStyle/>
        <a:p>
          <a:endParaRPr lang="en-IN"/>
        </a:p>
      </dgm:t>
    </dgm:pt>
    <dgm:pt modelId="{0180A920-0C97-48B1-917E-1DC1DC3D2C5E}" type="pres">
      <dgm:prSet presAssocID="{AB1858E6-A17E-44DC-990C-46ACEC95B39E}" presName="hierRoot2" presStyleCnt="0"/>
      <dgm:spPr/>
    </dgm:pt>
    <dgm:pt modelId="{8E975C76-7717-4B68-B334-FE25FD74CEAA}" type="pres">
      <dgm:prSet presAssocID="{AB1858E6-A17E-44DC-990C-46ACEC95B39E}" presName="composite2" presStyleCnt="0"/>
      <dgm:spPr/>
    </dgm:pt>
    <dgm:pt modelId="{F04876A5-690D-4A4C-8F9B-42A3BD0BC699}" type="pres">
      <dgm:prSet presAssocID="{AB1858E6-A17E-44DC-990C-46ACEC95B39E}" presName="background2" presStyleLbl="node2" presStyleIdx="3" presStyleCnt="5"/>
      <dgm:spPr/>
    </dgm:pt>
    <dgm:pt modelId="{C3FB69BB-15A6-46A3-95AF-A133968B34E8}" type="pres">
      <dgm:prSet presAssocID="{AB1858E6-A17E-44DC-990C-46ACEC95B39E}" presName="text2" presStyleLbl="fgAcc2" presStyleIdx="3" presStyleCnt="5">
        <dgm:presLayoutVars>
          <dgm:chPref val="3"/>
        </dgm:presLayoutVars>
      </dgm:prSet>
      <dgm:spPr/>
      <dgm:t>
        <a:bodyPr/>
        <a:lstStyle/>
        <a:p>
          <a:endParaRPr lang="en-IN"/>
        </a:p>
      </dgm:t>
    </dgm:pt>
    <dgm:pt modelId="{820C8172-8E1F-4E9B-A4A3-415813AF775F}" type="pres">
      <dgm:prSet presAssocID="{AB1858E6-A17E-44DC-990C-46ACEC95B39E}" presName="hierChild3" presStyleCnt="0"/>
      <dgm:spPr/>
    </dgm:pt>
    <dgm:pt modelId="{E16A27BF-345E-472A-9AB9-B276A72DF26E}" type="pres">
      <dgm:prSet presAssocID="{3DB22B2C-3108-49B0-9FF6-C1AF725A8A1C}" presName="Name10" presStyleLbl="parChTrans1D2" presStyleIdx="4" presStyleCnt="5"/>
      <dgm:spPr/>
      <dgm:t>
        <a:bodyPr/>
        <a:lstStyle/>
        <a:p>
          <a:endParaRPr lang="en-IN"/>
        </a:p>
      </dgm:t>
    </dgm:pt>
    <dgm:pt modelId="{699BFA29-15F7-4330-9907-DAF3D76B25E5}" type="pres">
      <dgm:prSet presAssocID="{1DD3A21F-B761-4791-8994-790E7A1F4C75}" presName="hierRoot2" presStyleCnt="0"/>
      <dgm:spPr/>
    </dgm:pt>
    <dgm:pt modelId="{576239D0-3EAA-4612-9EB4-5F06DBF765BB}" type="pres">
      <dgm:prSet presAssocID="{1DD3A21F-B761-4791-8994-790E7A1F4C75}" presName="composite2" presStyleCnt="0"/>
      <dgm:spPr/>
    </dgm:pt>
    <dgm:pt modelId="{5AD49F8E-D527-4A7C-BB25-3AB74BCB16A0}" type="pres">
      <dgm:prSet presAssocID="{1DD3A21F-B761-4791-8994-790E7A1F4C75}" presName="background2" presStyleLbl="node2" presStyleIdx="4" presStyleCnt="5"/>
      <dgm:spPr/>
    </dgm:pt>
    <dgm:pt modelId="{C347C70B-00F6-495E-A905-F6E869C34F2B}" type="pres">
      <dgm:prSet presAssocID="{1DD3A21F-B761-4791-8994-790E7A1F4C75}" presName="text2" presStyleLbl="fgAcc2" presStyleIdx="4" presStyleCnt="5">
        <dgm:presLayoutVars>
          <dgm:chPref val="3"/>
        </dgm:presLayoutVars>
      </dgm:prSet>
      <dgm:spPr/>
      <dgm:t>
        <a:bodyPr/>
        <a:lstStyle/>
        <a:p>
          <a:endParaRPr lang="en-IN"/>
        </a:p>
      </dgm:t>
    </dgm:pt>
    <dgm:pt modelId="{27BF3FC8-0258-47AB-B9E5-C4A88A88F222}" type="pres">
      <dgm:prSet presAssocID="{1DD3A21F-B761-4791-8994-790E7A1F4C75}" presName="hierChild3" presStyleCnt="0"/>
      <dgm:spPr/>
    </dgm:pt>
  </dgm:ptLst>
  <dgm:cxnLst>
    <dgm:cxn modelId="{7E66A43A-54B0-45D5-A829-2A68F76A1B5A}" type="presOf" srcId="{6D1F1BF6-1800-4E4A-88F1-572B8B9F1380}" destId="{C4D9D3B6-9F95-412A-AC85-4871ADCD032E}" srcOrd="0" destOrd="0" presId="urn:microsoft.com/office/officeart/2005/8/layout/hierarchy1#2"/>
    <dgm:cxn modelId="{A28C5865-3D4A-4994-B966-BB27403E2173}" srcId="{4D996095-0149-4583-AB97-9C344D691A51}" destId="{9C9291B0-84F6-40D5-BDAD-7457928BC2E1}" srcOrd="2" destOrd="0" parTransId="{750F0517-154D-4BF1-9627-FECEC227E33D}" sibTransId="{1F5F906A-D01D-43E5-8853-CB01C6C65760}"/>
    <dgm:cxn modelId="{3B9523F9-2D23-4C00-9853-9734148C9EB3}" type="presOf" srcId="{D85BFE7D-8137-46F8-941F-8C74D85AB922}" destId="{34FEB98F-A4AA-4093-A230-8D35828583B3}" srcOrd="0" destOrd="0" presId="urn:microsoft.com/office/officeart/2005/8/layout/hierarchy1#2"/>
    <dgm:cxn modelId="{6AE6850E-32A0-49A4-A6EF-BF4DC52FA2FA}" srcId="{4D996095-0149-4583-AB97-9C344D691A51}" destId="{0F06221F-AE42-4334-9631-E0D2A32C8FBD}" srcOrd="0" destOrd="0" parTransId="{7A15EB0F-2D86-43E8-BCE7-EFB4A6072401}" sibTransId="{35E9BE3B-CEE9-47D2-9EA4-64DF65F415AA}"/>
    <dgm:cxn modelId="{030C3164-DAB2-419D-8004-DD9017AAAFFC}" srcId="{FED08959-A912-44CF-B538-420F26F52F79}" destId="{9DEA7CF6-7819-402D-95C7-7805390DA2A6}" srcOrd="2" destOrd="0" parTransId="{66AD8F67-E435-4C77-A97C-A63DE1D3267B}" sibTransId="{895CB0C6-D367-4198-AB48-DF63AB522F08}"/>
    <dgm:cxn modelId="{6D8E9174-EEBF-4945-A287-89AD4FFA2C33}" type="presOf" srcId="{750F0517-154D-4BF1-9627-FECEC227E33D}" destId="{2015784C-1B1B-4760-9076-53CD5E74C234}" srcOrd="0" destOrd="0" presId="urn:microsoft.com/office/officeart/2005/8/layout/hierarchy1#2"/>
    <dgm:cxn modelId="{C3F5EF43-3A6B-4D07-82A0-D3443FCFF096}" srcId="{FED08959-A912-44CF-B538-420F26F52F79}" destId="{1DD3A21F-B761-4791-8994-790E7A1F4C75}" srcOrd="4" destOrd="0" parTransId="{3DB22B2C-3108-49B0-9FF6-C1AF725A8A1C}" sibTransId="{B865CFDA-A7D2-46ED-A3F9-BA99604DF077}"/>
    <dgm:cxn modelId="{8FA8D9A4-09FD-4260-98CB-3EC708E2E2D1}" type="presOf" srcId="{A596C306-0380-4E04-A591-BCE3BF7AB59D}" destId="{0E3806FD-D5B8-4F8F-8CEA-AA0D4C66D702}" srcOrd="0" destOrd="0" presId="urn:microsoft.com/office/officeart/2005/8/layout/hierarchy1#2"/>
    <dgm:cxn modelId="{153E1C58-9F48-490E-A2A9-CC70738BC134}" type="presOf" srcId="{E89F539E-ACA5-4195-8605-B7610A4570B6}" destId="{528972D2-53FA-4FDD-B144-A4790AF8D2A3}" srcOrd="0" destOrd="0" presId="urn:microsoft.com/office/officeart/2005/8/layout/hierarchy1#2"/>
    <dgm:cxn modelId="{D8689F71-6C57-4D0F-B6DE-44D36261F2BE}" srcId="{FED08959-A912-44CF-B538-420F26F52F79}" destId="{6D1F1BF6-1800-4E4A-88F1-572B8B9F1380}" srcOrd="1" destOrd="0" parTransId="{CF26AF15-8AC0-44FD-B1C6-716FEF8CB1D6}" sibTransId="{4BD65F44-2D25-4E49-BD07-A4163C03BE8A}"/>
    <dgm:cxn modelId="{70C48E99-B8B6-4E61-A20E-147660AE3D84}" srcId="{FED08959-A912-44CF-B538-420F26F52F79}" destId="{4D996095-0149-4583-AB97-9C344D691A51}" srcOrd="0" destOrd="0" parTransId="{349EA9E1-82FB-4EB0-9EBE-33F7C58DFD71}" sibTransId="{6DDB5F57-BC45-498D-B59B-136D3C3EE6D4}"/>
    <dgm:cxn modelId="{6215FDF9-BB78-4220-865E-A2272DEF5FE0}" srcId="{47182187-A7B2-4D61-A0C2-FAB07E86DEC6}" destId="{B8CCF946-D3DC-44D0-9971-8A84D9525954}" srcOrd="0" destOrd="0" parTransId="{962A462F-6AAE-46E7-83B0-7FA6B58D587C}" sibTransId="{D839A2E4-5004-469D-BD03-9B16ACCBE120}"/>
    <dgm:cxn modelId="{D00D749F-5BE1-4EEA-84F6-82D92360B112}" srcId="{75E12ADD-B742-45B9-9563-6D27D3B48638}" destId="{FED08959-A912-44CF-B538-420F26F52F79}" srcOrd="0" destOrd="0" parTransId="{FDC06DBE-4EDB-452D-9F83-31DD68768A7E}" sibTransId="{7E7666CD-0EC9-4A74-BC87-71B1AD95CF5C}"/>
    <dgm:cxn modelId="{06B46948-21AB-4206-9799-74A87BFB3F10}" type="presOf" srcId="{CF26AF15-8AC0-44FD-B1C6-716FEF8CB1D6}" destId="{3F56265B-C256-41A5-AFB8-675A3D25F1DA}" srcOrd="0" destOrd="0" presId="urn:microsoft.com/office/officeart/2005/8/layout/hierarchy1#2"/>
    <dgm:cxn modelId="{96EEABEC-38E9-486B-935A-A1CB89182927}" type="presOf" srcId="{FED08959-A912-44CF-B538-420F26F52F79}" destId="{EB4CA39D-11CF-46F3-97E9-742C7F01A33E}" srcOrd="0" destOrd="0" presId="urn:microsoft.com/office/officeart/2005/8/layout/hierarchy1#2"/>
    <dgm:cxn modelId="{C6B28F10-CA08-4B2D-93C9-4C449EFC13BE}" srcId="{4D996095-0149-4583-AB97-9C344D691A51}" destId="{2D94B8C6-0280-4620-AA19-2CBBC156E5F5}" srcOrd="4" destOrd="0" parTransId="{1A0B98C3-258F-4799-8570-FCBE75713156}" sibTransId="{6F513071-7B2E-4DDD-AA9B-278A57593AA6}"/>
    <dgm:cxn modelId="{6DBC7C9D-36DC-46B4-8B3B-BC4EAF64CDC0}" type="presOf" srcId="{1A0B98C3-258F-4799-8570-FCBE75713156}" destId="{A3AA0E91-D7F8-4315-A67E-CDB849868BA6}" srcOrd="0" destOrd="0" presId="urn:microsoft.com/office/officeart/2005/8/layout/hierarchy1#2"/>
    <dgm:cxn modelId="{A5AC2E5C-931D-466F-B4A6-706C5C58D771}" srcId="{4D996095-0149-4583-AB97-9C344D691A51}" destId="{A596C306-0380-4E04-A591-BCE3BF7AB59D}" srcOrd="3" destOrd="0" parTransId="{7945CBD6-0A76-46B1-A3D2-BDF3F5853CA7}" sibTransId="{525CE186-0062-495E-85AF-9BE9F4829F18}"/>
    <dgm:cxn modelId="{7B4B4EA2-4324-4351-8089-56CE5CC48B9B}" type="presOf" srcId="{962A462F-6AAE-46E7-83B0-7FA6B58D587C}" destId="{1F948A01-A5D9-481C-9E60-00BD5E298258}" srcOrd="0" destOrd="0" presId="urn:microsoft.com/office/officeart/2005/8/layout/hierarchy1#2"/>
    <dgm:cxn modelId="{1EF6FC19-14CE-48D9-AB71-8344DFC14606}" type="presOf" srcId="{536DC294-698A-46F9-A6AA-104A3BCBDBDE}" destId="{E1BDC544-4C84-48B4-AD49-F2C3E09EF7B2}" srcOrd="0" destOrd="0" presId="urn:microsoft.com/office/officeart/2005/8/layout/hierarchy1#2"/>
    <dgm:cxn modelId="{3EC2B7CA-B4F5-4679-A295-422E3E51B777}" srcId="{2D94B8C6-0280-4620-AA19-2CBBC156E5F5}" destId="{D85BFE7D-8137-46F8-941F-8C74D85AB922}" srcOrd="0" destOrd="0" parTransId="{00E51B9F-2178-4C7E-80D9-61768C16E5F4}" sibTransId="{585F440B-E968-4D8E-8770-524D6C688094}"/>
    <dgm:cxn modelId="{8F69DB80-DCC7-44D9-8B90-2BBBE9BD3A29}" type="presOf" srcId="{9C9291B0-84F6-40D5-BDAD-7457928BC2E1}" destId="{0EB3DC06-036A-44FA-A36B-E8B3C585048C}" srcOrd="0" destOrd="0" presId="urn:microsoft.com/office/officeart/2005/8/layout/hierarchy1#2"/>
    <dgm:cxn modelId="{85D8A035-7938-43B4-B665-B1410A813DC1}" type="presOf" srcId="{0F06221F-AE42-4334-9631-E0D2A32C8FBD}" destId="{101F1F76-07A5-4785-B3C7-1C78161B1FFE}" srcOrd="0" destOrd="0" presId="urn:microsoft.com/office/officeart/2005/8/layout/hierarchy1#2"/>
    <dgm:cxn modelId="{B82B92DF-AEC0-4065-85F0-C7DB54D68BF1}" type="presOf" srcId="{E25FAEA9-8962-4013-B396-0402023FB952}" destId="{C452E0A6-56D7-4436-9BD3-FF4F84FBE332}" srcOrd="0" destOrd="0" presId="urn:microsoft.com/office/officeart/2005/8/layout/hierarchy1#2"/>
    <dgm:cxn modelId="{149F8E7C-17EF-473E-8476-FF75E3AE1374}" type="presOf" srcId="{0ABCE488-778C-4FB6-9165-A5ED6020F5C0}" destId="{A5EFC487-23E5-442A-867B-E3DD957E24C4}" srcOrd="0" destOrd="0" presId="urn:microsoft.com/office/officeart/2005/8/layout/hierarchy1#2"/>
    <dgm:cxn modelId="{4E0C375E-2228-4DBA-B530-8F078912420F}" type="presOf" srcId="{D9005542-FB74-4A6D-AFE3-1DC644832B92}" destId="{4C64A731-B70F-4321-93AB-435C3BE69F1A}" srcOrd="0" destOrd="0" presId="urn:microsoft.com/office/officeart/2005/8/layout/hierarchy1#2"/>
    <dgm:cxn modelId="{F9ED9C5A-D0DA-4B7B-906F-52FD05E0042E}" type="presOf" srcId="{66AD8F67-E435-4C77-A97C-A63DE1D3267B}" destId="{5EA542B0-A6FB-4B90-A355-CDF12DA2C873}" srcOrd="0" destOrd="0" presId="urn:microsoft.com/office/officeart/2005/8/layout/hierarchy1#2"/>
    <dgm:cxn modelId="{F7B3CED5-5804-42C8-95DC-BDE483F68C94}" type="presOf" srcId="{4D996095-0149-4583-AB97-9C344D691A51}" destId="{BDE96157-B5B6-4976-9ADB-F8C5A4CD6BFB}" srcOrd="0" destOrd="0" presId="urn:microsoft.com/office/officeart/2005/8/layout/hierarchy1#2"/>
    <dgm:cxn modelId="{AD70A311-5217-4C0D-A514-51CB47E5AB4A}" type="presOf" srcId="{586EA855-B888-4176-9293-0D9C09F8567D}" destId="{BA9126D6-7614-4DA9-9F30-D00133CB2B15}" srcOrd="0" destOrd="0" presId="urn:microsoft.com/office/officeart/2005/8/layout/hierarchy1#2"/>
    <dgm:cxn modelId="{7D31CFA9-7EE8-4CE1-8EB6-0B657BC8289E}" type="presOf" srcId="{7945CBD6-0A76-46B1-A3D2-BDF3F5853CA7}" destId="{7A0F0DA4-0420-4FC2-A774-0223365E0777}" srcOrd="0" destOrd="0" presId="urn:microsoft.com/office/officeart/2005/8/layout/hierarchy1#2"/>
    <dgm:cxn modelId="{E3FFE495-79A7-41B9-93CE-F9B0C7396898}" type="presOf" srcId="{349EA9E1-82FB-4EB0-9EBE-33F7C58DFD71}" destId="{A327B3E8-BF95-4B6A-B40D-5E23FF85136C}" srcOrd="0" destOrd="0" presId="urn:microsoft.com/office/officeart/2005/8/layout/hierarchy1#2"/>
    <dgm:cxn modelId="{65AADDB8-63DE-4BDC-A393-E9E64D826EE9}" type="presOf" srcId="{1DD3A21F-B761-4791-8994-790E7A1F4C75}" destId="{C347C70B-00F6-495E-A905-F6E869C34F2B}" srcOrd="0" destOrd="0" presId="urn:microsoft.com/office/officeart/2005/8/layout/hierarchy1#2"/>
    <dgm:cxn modelId="{D01FBE7C-2D87-4694-AE04-7B64C4EE8CDA}" type="presOf" srcId="{B8CCF946-D3DC-44D0-9971-8A84D9525954}" destId="{EBB91981-BA80-4D43-8B71-6F2093D4C66C}" srcOrd="0" destOrd="0" presId="urn:microsoft.com/office/officeart/2005/8/layout/hierarchy1#2"/>
    <dgm:cxn modelId="{4A689AC6-DFD4-453F-A3C3-49D4251C7DC8}" srcId="{4D996095-0149-4583-AB97-9C344D691A51}" destId="{E89F539E-ACA5-4195-8605-B7610A4570B6}" srcOrd="1" destOrd="0" parTransId="{0ABCE488-778C-4FB6-9165-A5ED6020F5C0}" sibTransId="{64CB5CA8-30B6-4BFA-9912-615CD92D1293}"/>
    <dgm:cxn modelId="{F75966A5-876D-43FC-92C7-853DB2E72A54}" srcId="{FED08959-A912-44CF-B538-420F26F52F79}" destId="{AB1858E6-A17E-44DC-990C-46ACEC95B39E}" srcOrd="3" destOrd="0" parTransId="{586EA855-B888-4176-9293-0D9C09F8567D}" sibTransId="{7B428318-8145-4C0D-AC5F-6DC7D66BBD1F}"/>
    <dgm:cxn modelId="{EE46FBBF-58F7-4563-B266-B7E7B219EABF}" type="presOf" srcId="{47182187-A7B2-4D61-A0C2-FAB07E86DEC6}" destId="{8240531A-5520-4BA3-9A30-7DE4D6EA2C38}" srcOrd="0" destOrd="0" presId="urn:microsoft.com/office/officeart/2005/8/layout/hierarchy1#2"/>
    <dgm:cxn modelId="{F35B76E7-C761-4A3F-959F-A013A7FEA864}" type="presOf" srcId="{00E51B9F-2178-4C7E-80D9-61768C16E5F4}" destId="{EBAD3408-CE2F-49BC-9A8A-52FC0EC13169}" srcOrd="0" destOrd="0" presId="urn:microsoft.com/office/officeart/2005/8/layout/hierarchy1#2"/>
    <dgm:cxn modelId="{2637B10E-7FAE-41D5-A7C6-3013F5C4D0F9}" type="presOf" srcId="{2D94B8C6-0280-4620-AA19-2CBBC156E5F5}" destId="{849FEA3C-870A-4CD5-8282-C30CD29301F5}" srcOrd="0" destOrd="0" presId="urn:microsoft.com/office/officeart/2005/8/layout/hierarchy1#2"/>
    <dgm:cxn modelId="{84F212DD-35A1-465E-AE82-1FE7D147902E}" type="presOf" srcId="{3DB22B2C-3108-49B0-9FF6-C1AF725A8A1C}" destId="{E16A27BF-345E-472A-9AB9-B276A72DF26E}" srcOrd="0" destOrd="0" presId="urn:microsoft.com/office/officeart/2005/8/layout/hierarchy1#2"/>
    <dgm:cxn modelId="{BEB9DCA7-2542-44FB-900D-BE5B7604681B}" srcId="{47182187-A7B2-4D61-A0C2-FAB07E86DEC6}" destId="{D9005542-FB74-4A6D-AFE3-1DC644832B92}" srcOrd="1" destOrd="0" parTransId="{E25FAEA9-8962-4013-B396-0402023FB952}" sibTransId="{8148B084-FD54-4573-9542-0F9A0F29A140}"/>
    <dgm:cxn modelId="{72876521-2EC3-4955-BABC-57E367394B97}" srcId="{2D94B8C6-0280-4620-AA19-2CBBC156E5F5}" destId="{47182187-A7B2-4D61-A0C2-FAB07E86DEC6}" srcOrd="1" destOrd="0" parTransId="{536DC294-698A-46F9-A6AA-104A3BCBDBDE}" sibTransId="{81A3FF4D-C14C-40DA-BCAF-2EF8336357AF}"/>
    <dgm:cxn modelId="{23023492-C53D-4B72-B0D2-B7E56A4C4F7E}" type="presOf" srcId="{9DEA7CF6-7819-402D-95C7-7805390DA2A6}" destId="{5E1ABF64-9525-42C0-AEC9-323A2F6ECB52}" srcOrd="0" destOrd="0" presId="urn:microsoft.com/office/officeart/2005/8/layout/hierarchy1#2"/>
    <dgm:cxn modelId="{24616497-B55E-4531-BA5E-AD7C727CA77D}" type="presOf" srcId="{75E12ADD-B742-45B9-9563-6D27D3B48638}" destId="{75E201CF-AA08-47A3-9F98-0A5EB7C883F3}" srcOrd="0" destOrd="0" presId="urn:microsoft.com/office/officeart/2005/8/layout/hierarchy1#2"/>
    <dgm:cxn modelId="{0A09B0E0-40E2-4E0A-99E7-C778E31048A1}" type="presOf" srcId="{AB1858E6-A17E-44DC-990C-46ACEC95B39E}" destId="{C3FB69BB-15A6-46A3-95AF-A133968B34E8}" srcOrd="0" destOrd="0" presId="urn:microsoft.com/office/officeart/2005/8/layout/hierarchy1#2"/>
    <dgm:cxn modelId="{269F838D-0C97-44A0-885E-AD028B63248B}" type="presOf" srcId="{7A15EB0F-2D86-43E8-BCE7-EFB4A6072401}" destId="{B76A52B9-F30A-4AE3-8CCB-C87A1B28876A}" srcOrd="0" destOrd="0" presId="urn:microsoft.com/office/officeart/2005/8/layout/hierarchy1#2"/>
    <dgm:cxn modelId="{94DAA487-84A3-4556-B150-A6CCAF3D10EC}" type="presParOf" srcId="{75E201CF-AA08-47A3-9F98-0A5EB7C883F3}" destId="{CF095916-6269-475B-BEF4-FDF1BCA32FB8}" srcOrd="0" destOrd="0" presId="urn:microsoft.com/office/officeart/2005/8/layout/hierarchy1#2"/>
    <dgm:cxn modelId="{75529F5F-BE68-4A7D-8B19-AB9450006741}" type="presParOf" srcId="{CF095916-6269-475B-BEF4-FDF1BCA32FB8}" destId="{2BD5DBDF-85FE-4D48-A2A7-6653B8FC9B3E}" srcOrd="0" destOrd="0" presId="urn:microsoft.com/office/officeart/2005/8/layout/hierarchy1#2"/>
    <dgm:cxn modelId="{F1F40226-86AA-4D28-945B-644B051ABCE6}" type="presParOf" srcId="{2BD5DBDF-85FE-4D48-A2A7-6653B8FC9B3E}" destId="{3F859418-3C00-458B-9ED7-93696644A189}" srcOrd="0" destOrd="0" presId="urn:microsoft.com/office/officeart/2005/8/layout/hierarchy1#2"/>
    <dgm:cxn modelId="{4BBAEB88-718D-42C6-9225-DC28D0B0832E}" type="presParOf" srcId="{2BD5DBDF-85FE-4D48-A2A7-6653B8FC9B3E}" destId="{EB4CA39D-11CF-46F3-97E9-742C7F01A33E}" srcOrd="1" destOrd="0" presId="urn:microsoft.com/office/officeart/2005/8/layout/hierarchy1#2"/>
    <dgm:cxn modelId="{8BD9431A-2180-414F-9E94-AF98EC9CED69}" type="presParOf" srcId="{CF095916-6269-475B-BEF4-FDF1BCA32FB8}" destId="{69828467-BBE8-4374-B0F5-1898CA7F7FDF}" srcOrd="1" destOrd="0" presId="urn:microsoft.com/office/officeart/2005/8/layout/hierarchy1#2"/>
    <dgm:cxn modelId="{4E7C51A9-4DC3-40E0-A3BF-5CC4ED88784F}" type="presParOf" srcId="{69828467-BBE8-4374-B0F5-1898CA7F7FDF}" destId="{A327B3E8-BF95-4B6A-B40D-5E23FF85136C}" srcOrd="0" destOrd="0" presId="urn:microsoft.com/office/officeart/2005/8/layout/hierarchy1#2"/>
    <dgm:cxn modelId="{4BE70330-0AE8-481F-A6E7-278730112717}" type="presParOf" srcId="{69828467-BBE8-4374-B0F5-1898CA7F7FDF}" destId="{3181AF63-5A5D-441D-9B41-6718626ECA60}" srcOrd="1" destOrd="0" presId="urn:microsoft.com/office/officeart/2005/8/layout/hierarchy1#2"/>
    <dgm:cxn modelId="{4EEA2E21-721E-4853-810C-5541893D516A}" type="presParOf" srcId="{3181AF63-5A5D-441D-9B41-6718626ECA60}" destId="{9379ED55-47EE-4AF0-8356-EEA1C9D7E818}" srcOrd="0" destOrd="0" presId="urn:microsoft.com/office/officeart/2005/8/layout/hierarchy1#2"/>
    <dgm:cxn modelId="{96D0CF4B-07E4-492C-BDD0-59DEB6D3C80C}" type="presParOf" srcId="{9379ED55-47EE-4AF0-8356-EEA1C9D7E818}" destId="{DEFDB67E-661A-4923-B817-B3F626E1EB2C}" srcOrd="0" destOrd="0" presId="urn:microsoft.com/office/officeart/2005/8/layout/hierarchy1#2"/>
    <dgm:cxn modelId="{C97C44FA-BE66-4E86-B45A-959F7FFE42F4}" type="presParOf" srcId="{9379ED55-47EE-4AF0-8356-EEA1C9D7E818}" destId="{BDE96157-B5B6-4976-9ADB-F8C5A4CD6BFB}" srcOrd="1" destOrd="0" presId="urn:microsoft.com/office/officeart/2005/8/layout/hierarchy1#2"/>
    <dgm:cxn modelId="{D9BF612D-8EF1-4672-A76C-D2D10B128090}" type="presParOf" srcId="{3181AF63-5A5D-441D-9B41-6718626ECA60}" destId="{641AB944-B5D2-4C27-8EC2-A5C69F641DA4}" srcOrd="1" destOrd="0" presId="urn:microsoft.com/office/officeart/2005/8/layout/hierarchy1#2"/>
    <dgm:cxn modelId="{2F4596D0-D7A7-48DD-BEF9-BB50967FBCC1}" type="presParOf" srcId="{641AB944-B5D2-4C27-8EC2-A5C69F641DA4}" destId="{B76A52B9-F30A-4AE3-8CCB-C87A1B28876A}" srcOrd="0" destOrd="0" presId="urn:microsoft.com/office/officeart/2005/8/layout/hierarchy1#2"/>
    <dgm:cxn modelId="{66950285-83D9-45C0-B903-544E5A1599DD}" type="presParOf" srcId="{641AB944-B5D2-4C27-8EC2-A5C69F641DA4}" destId="{1B297813-B43A-4B76-9AA6-9453EEC821EC}" srcOrd="1" destOrd="0" presId="urn:microsoft.com/office/officeart/2005/8/layout/hierarchy1#2"/>
    <dgm:cxn modelId="{AD3ACF6F-96BC-467C-AE9C-3F660B8ADEBF}" type="presParOf" srcId="{1B297813-B43A-4B76-9AA6-9453EEC821EC}" destId="{3259B360-29A7-4AFD-9CE4-D962E010F6BB}" srcOrd="0" destOrd="0" presId="urn:microsoft.com/office/officeart/2005/8/layout/hierarchy1#2"/>
    <dgm:cxn modelId="{47E46DA4-970E-43B7-8AE9-3A40DC44713F}" type="presParOf" srcId="{3259B360-29A7-4AFD-9CE4-D962E010F6BB}" destId="{36B5A9F8-9F5D-441A-951E-BFEB5DBD6571}" srcOrd="0" destOrd="0" presId="urn:microsoft.com/office/officeart/2005/8/layout/hierarchy1#2"/>
    <dgm:cxn modelId="{4AD65621-3F2B-433D-A7BC-982315ED963F}" type="presParOf" srcId="{3259B360-29A7-4AFD-9CE4-D962E010F6BB}" destId="{101F1F76-07A5-4785-B3C7-1C78161B1FFE}" srcOrd="1" destOrd="0" presId="urn:microsoft.com/office/officeart/2005/8/layout/hierarchy1#2"/>
    <dgm:cxn modelId="{FF6C5F8D-1AB2-4271-8277-54D3E5DD5CEF}" type="presParOf" srcId="{1B297813-B43A-4B76-9AA6-9453EEC821EC}" destId="{1F637545-AC75-47F5-A92C-A8B258185CE6}" srcOrd="1" destOrd="0" presId="urn:microsoft.com/office/officeart/2005/8/layout/hierarchy1#2"/>
    <dgm:cxn modelId="{50F0D4C8-4FC9-4872-A050-4D3E66C90D48}" type="presParOf" srcId="{641AB944-B5D2-4C27-8EC2-A5C69F641DA4}" destId="{A5EFC487-23E5-442A-867B-E3DD957E24C4}" srcOrd="2" destOrd="0" presId="urn:microsoft.com/office/officeart/2005/8/layout/hierarchy1#2"/>
    <dgm:cxn modelId="{13C33F87-3253-4B5B-B04D-2208DE3674FA}" type="presParOf" srcId="{641AB944-B5D2-4C27-8EC2-A5C69F641DA4}" destId="{85FD3DC7-31C5-483F-A4E5-4C14FB1B89E3}" srcOrd="3" destOrd="0" presId="urn:microsoft.com/office/officeart/2005/8/layout/hierarchy1#2"/>
    <dgm:cxn modelId="{BA75F6A5-8FB1-40A7-882E-3A3507F52719}" type="presParOf" srcId="{85FD3DC7-31C5-483F-A4E5-4C14FB1B89E3}" destId="{B506ADCC-9018-4BBF-87F9-86E1C34F02C1}" srcOrd="0" destOrd="0" presId="urn:microsoft.com/office/officeart/2005/8/layout/hierarchy1#2"/>
    <dgm:cxn modelId="{4736C3C4-EF27-40FE-AD5C-DCE20F51B6C9}" type="presParOf" srcId="{B506ADCC-9018-4BBF-87F9-86E1C34F02C1}" destId="{227B1634-6C5E-4253-9771-5EB38FC94A7C}" srcOrd="0" destOrd="0" presId="urn:microsoft.com/office/officeart/2005/8/layout/hierarchy1#2"/>
    <dgm:cxn modelId="{64C490CF-117D-4FA0-A020-B11B8A12518B}" type="presParOf" srcId="{B506ADCC-9018-4BBF-87F9-86E1C34F02C1}" destId="{528972D2-53FA-4FDD-B144-A4790AF8D2A3}" srcOrd="1" destOrd="0" presId="urn:microsoft.com/office/officeart/2005/8/layout/hierarchy1#2"/>
    <dgm:cxn modelId="{43C8BDF9-B05B-4BDA-A129-D6BDA27B37DC}" type="presParOf" srcId="{85FD3DC7-31C5-483F-A4E5-4C14FB1B89E3}" destId="{84600946-B5A4-43B0-803D-AF602E732AD1}" srcOrd="1" destOrd="0" presId="urn:microsoft.com/office/officeart/2005/8/layout/hierarchy1#2"/>
    <dgm:cxn modelId="{58C358B4-987B-42C5-9DD2-F7E4D22C5D97}" type="presParOf" srcId="{641AB944-B5D2-4C27-8EC2-A5C69F641DA4}" destId="{2015784C-1B1B-4760-9076-53CD5E74C234}" srcOrd="4" destOrd="0" presId="urn:microsoft.com/office/officeart/2005/8/layout/hierarchy1#2"/>
    <dgm:cxn modelId="{740DC1FD-B5FB-4617-A343-5396AE5DD06B}" type="presParOf" srcId="{641AB944-B5D2-4C27-8EC2-A5C69F641DA4}" destId="{8588F861-8148-474C-9E97-D0F5EE1E07E1}" srcOrd="5" destOrd="0" presId="urn:microsoft.com/office/officeart/2005/8/layout/hierarchy1#2"/>
    <dgm:cxn modelId="{B91D600A-8E54-4B41-BFE7-0E0A2E64A72B}" type="presParOf" srcId="{8588F861-8148-474C-9E97-D0F5EE1E07E1}" destId="{58B3EDAE-5A97-4855-B830-388966073A80}" srcOrd="0" destOrd="0" presId="urn:microsoft.com/office/officeart/2005/8/layout/hierarchy1#2"/>
    <dgm:cxn modelId="{C88C505E-B22C-47F7-85D0-5ECE2F5ED015}" type="presParOf" srcId="{58B3EDAE-5A97-4855-B830-388966073A80}" destId="{DD526D94-3917-4BA8-8555-BD141E4D0EA2}" srcOrd="0" destOrd="0" presId="urn:microsoft.com/office/officeart/2005/8/layout/hierarchy1#2"/>
    <dgm:cxn modelId="{A57B3DC9-4266-4AF8-B53D-59BCE55DFF87}" type="presParOf" srcId="{58B3EDAE-5A97-4855-B830-388966073A80}" destId="{0EB3DC06-036A-44FA-A36B-E8B3C585048C}" srcOrd="1" destOrd="0" presId="urn:microsoft.com/office/officeart/2005/8/layout/hierarchy1#2"/>
    <dgm:cxn modelId="{716B4490-6E4E-4723-9CC3-B16C84C32C52}" type="presParOf" srcId="{8588F861-8148-474C-9E97-D0F5EE1E07E1}" destId="{45533627-23A1-4967-8B31-A2736A57691F}" srcOrd="1" destOrd="0" presId="urn:microsoft.com/office/officeart/2005/8/layout/hierarchy1#2"/>
    <dgm:cxn modelId="{51BD372E-1442-4A4C-AA2A-9D3819A5D5B2}" type="presParOf" srcId="{641AB944-B5D2-4C27-8EC2-A5C69F641DA4}" destId="{7A0F0DA4-0420-4FC2-A774-0223365E0777}" srcOrd="6" destOrd="0" presId="urn:microsoft.com/office/officeart/2005/8/layout/hierarchy1#2"/>
    <dgm:cxn modelId="{8D642FDF-98CD-4BE6-A74D-30A70E1EF921}" type="presParOf" srcId="{641AB944-B5D2-4C27-8EC2-A5C69F641DA4}" destId="{B057A654-DAD7-4AA6-962A-16D60FDC5704}" srcOrd="7" destOrd="0" presId="urn:microsoft.com/office/officeart/2005/8/layout/hierarchy1#2"/>
    <dgm:cxn modelId="{C025696F-93F7-4E36-86A0-E2371F860BDE}" type="presParOf" srcId="{B057A654-DAD7-4AA6-962A-16D60FDC5704}" destId="{1FC42C60-CBD8-4E55-98D6-523443C01024}" srcOrd="0" destOrd="0" presId="urn:microsoft.com/office/officeart/2005/8/layout/hierarchy1#2"/>
    <dgm:cxn modelId="{B0ECE2A0-8EAE-467A-98B8-D1E1456C691C}" type="presParOf" srcId="{1FC42C60-CBD8-4E55-98D6-523443C01024}" destId="{14A74738-A26A-4A18-9F2A-EC82799FD4F4}" srcOrd="0" destOrd="0" presId="urn:microsoft.com/office/officeart/2005/8/layout/hierarchy1#2"/>
    <dgm:cxn modelId="{4282279F-151B-4043-8108-81EFDFA0B6D2}" type="presParOf" srcId="{1FC42C60-CBD8-4E55-98D6-523443C01024}" destId="{0E3806FD-D5B8-4F8F-8CEA-AA0D4C66D702}" srcOrd="1" destOrd="0" presId="urn:microsoft.com/office/officeart/2005/8/layout/hierarchy1#2"/>
    <dgm:cxn modelId="{D618AE01-E480-44B8-86C5-D32F51232B3C}" type="presParOf" srcId="{B057A654-DAD7-4AA6-962A-16D60FDC5704}" destId="{F6DBC73A-D011-4139-B717-E0E09212FC1A}" srcOrd="1" destOrd="0" presId="urn:microsoft.com/office/officeart/2005/8/layout/hierarchy1#2"/>
    <dgm:cxn modelId="{7E50390B-0825-4770-B015-47D408238B40}" type="presParOf" srcId="{641AB944-B5D2-4C27-8EC2-A5C69F641DA4}" destId="{A3AA0E91-D7F8-4315-A67E-CDB849868BA6}" srcOrd="8" destOrd="0" presId="urn:microsoft.com/office/officeart/2005/8/layout/hierarchy1#2"/>
    <dgm:cxn modelId="{8E5C9A82-0A7A-45B6-BF10-0B141CAE2651}" type="presParOf" srcId="{641AB944-B5D2-4C27-8EC2-A5C69F641DA4}" destId="{805F1306-8652-4994-A205-261CF802A1AE}" srcOrd="9" destOrd="0" presId="urn:microsoft.com/office/officeart/2005/8/layout/hierarchy1#2"/>
    <dgm:cxn modelId="{33F6B8F2-A5ED-4C54-8D45-02B18F52C54D}" type="presParOf" srcId="{805F1306-8652-4994-A205-261CF802A1AE}" destId="{C6907E72-5A3F-4308-A232-2DC39656FA62}" srcOrd="0" destOrd="0" presId="urn:microsoft.com/office/officeart/2005/8/layout/hierarchy1#2"/>
    <dgm:cxn modelId="{19C6BAD3-5052-48FD-9BF6-CD9A111507FA}" type="presParOf" srcId="{C6907E72-5A3F-4308-A232-2DC39656FA62}" destId="{83A6DF4F-EEEE-417B-B480-5C96742D7E21}" srcOrd="0" destOrd="0" presId="urn:microsoft.com/office/officeart/2005/8/layout/hierarchy1#2"/>
    <dgm:cxn modelId="{76FCB995-09A1-40C6-B477-5BDC8C3D002E}" type="presParOf" srcId="{C6907E72-5A3F-4308-A232-2DC39656FA62}" destId="{849FEA3C-870A-4CD5-8282-C30CD29301F5}" srcOrd="1" destOrd="0" presId="urn:microsoft.com/office/officeart/2005/8/layout/hierarchy1#2"/>
    <dgm:cxn modelId="{760A5AF7-0321-4EE5-B00C-72EE7254C27D}" type="presParOf" srcId="{805F1306-8652-4994-A205-261CF802A1AE}" destId="{D2075F2E-E057-43E6-AD07-6FD4303CABCD}" srcOrd="1" destOrd="0" presId="urn:microsoft.com/office/officeart/2005/8/layout/hierarchy1#2"/>
    <dgm:cxn modelId="{4D636A61-DA60-421E-98A8-2BD42FA83ED3}" type="presParOf" srcId="{D2075F2E-E057-43E6-AD07-6FD4303CABCD}" destId="{EBAD3408-CE2F-49BC-9A8A-52FC0EC13169}" srcOrd="0" destOrd="0" presId="urn:microsoft.com/office/officeart/2005/8/layout/hierarchy1#2"/>
    <dgm:cxn modelId="{0DF7B5B8-6CAC-4618-B81A-6C5B2572BC5C}" type="presParOf" srcId="{D2075F2E-E057-43E6-AD07-6FD4303CABCD}" destId="{116E3E6D-2526-4667-858B-58CE84857BA8}" srcOrd="1" destOrd="0" presId="urn:microsoft.com/office/officeart/2005/8/layout/hierarchy1#2"/>
    <dgm:cxn modelId="{F5C9791B-63D0-4C88-9197-74C95B5DEA7B}" type="presParOf" srcId="{116E3E6D-2526-4667-858B-58CE84857BA8}" destId="{42C1548E-7D00-4AF1-A04D-9404CECCAF0A}" srcOrd="0" destOrd="0" presId="urn:microsoft.com/office/officeart/2005/8/layout/hierarchy1#2"/>
    <dgm:cxn modelId="{014D9A21-AA19-4070-A5C3-C395FC2090CC}" type="presParOf" srcId="{42C1548E-7D00-4AF1-A04D-9404CECCAF0A}" destId="{59DCB09C-BCF6-4F43-AC08-3CACD74F5272}" srcOrd="0" destOrd="0" presId="urn:microsoft.com/office/officeart/2005/8/layout/hierarchy1#2"/>
    <dgm:cxn modelId="{50F327B1-9735-40D8-A08D-C489FC6D66D8}" type="presParOf" srcId="{42C1548E-7D00-4AF1-A04D-9404CECCAF0A}" destId="{34FEB98F-A4AA-4093-A230-8D35828583B3}" srcOrd="1" destOrd="0" presId="urn:microsoft.com/office/officeart/2005/8/layout/hierarchy1#2"/>
    <dgm:cxn modelId="{DDABC445-EE38-4E44-B6AD-D3571ED6DE36}" type="presParOf" srcId="{116E3E6D-2526-4667-858B-58CE84857BA8}" destId="{5F70FF7C-B87B-4D1F-95A8-3E66F45EACE7}" srcOrd="1" destOrd="0" presId="urn:microsoft.com/office/officeart/2005/8/layout/hierarchy1#2"/>
    <dgm:cxn modelId="{EE5B985E-1F06-4228-BD56-6612709B6AFC}" type="presParOf" srcId="{D2075F2E-E057-43E6-AD07-6FD4303CABCD}" destId="{E1BDC544-4C84-48B4-AD49-F2C3E09EF7B2}" srcOrd="2" destOrd="0" presId="urn:microsoft.com/office/officeart/2005/8/layout/hierarchy1#2"/>
    <dgm:cxn modelId="{8CF07E70-C2D3-4380-B838-71ED70A6F84C}" type="presParOf" srcId="{D2075F2E-E057-43E6-AD07-6FD4303CABCD}" destId="{39534CC5-CFB6-4625-B1B8-C0F049215D2D}" srcOrd="3" destOrd="0" presId="urn:microsoft.com/office/officeart/2005/8/layout/hierarchy1#2"/>
    <dgm:cxn modelId="{21E2F0FA-3C16-42BC-BA02-A43DF304A5D2}" type="presParOf" srcId="{39534CC5-CFB6-4625-B1B8-C0F049215D2D}" destId="{060763F9-A097-49A0-BF9A-CDD15F0AC3FF}" srcOrd="0" destOrd="0" presId="urn:microsoft.com/office/officeart/2005/8/layout/hierarchy1#2"/>
    <dgm:cxn modelId="{EF04D101-6E56-4126-9C59-A0A8926AB17D}" type="presParOf" srcId="{060763F9-A097-49A0-BF9A-CDD15F0AC3FF}" destId="{9C6B0AAB-EC0E-41A8-B84B-83C069D95265}" srcOrd="0" destOrd="0" presId="urn:microsoft.com/office/officeart/2005/8/layout/hierarchy1#2"/>
    <dgm:cxn modelId="{BDFCBBED-7C3C-47B8-B0BC-2BE7A2ECCC4D}" type="presParOf" srcId="{060763F9-A097-49A0-BF9A-CDD15F0AC3FF}" destId="{8240531A-5520-4BA3-9A30-7DE4D6EA2C38}" srcOrd="1" destOrd="0" presId="urn:microsoft.com/office/officeart/2005/8/layout/hierarchy1#2"/>
    <dgm:cxn modelId="{623F146A-9CFC-46EA-965A-A7209F7B75C4}" type="presParOf" srcId="{39534CC5-CFB6-4625-B1B8-C0F049215D2D}" destId="{CFED7B74-F76F-44DF-90FA-12F2E7CED6F0}" srcOrd="1" destOrd="0" presId="urn:microsoft.com/office/officeart/2005/8/layout/hierarchy1#2"/>
    <dgm:cxn modelId="{FDCDDDDC-86C6-4F14-8FCD-9CA98DFEEAC5}" type="presParOf" srcId="{CFED7B74-F76F-44DF-90FA-12F2E7CED6F0}" destId="{1F948A01-A5D9-481C-9E60-00BD5E298258}" srcOrd="0" destOrd="0" presId="urn:microsoft.com/office/officeart/2005/8/layout/hierarchy1#2"/>
    <dgm:cxn modelId="{1E451D0E-C0C1-44E7-899D-340854A88D43}" type="presParOf" srcId="{CFED7B74-F76F-44DF-90FA-12F2E7CED6F0}" destId="{DB83EFDD-46AA-48CA-A617-B1E407A7BB83}" srcOrd="1" destOrd="0" presId="urn:microsoft.com/office/officeart/2005/8/layout/hierarchy1#2"/>
    <dgm:cxn modelId="{DFCD15E7-7878-4DF9-8747-EDF2EACA7DF9}" type="presParOf" srcId="{DB83EFDD-46AA-48CA-A617-B1E407A7BB83}" destId="{1CB398EC-BA59-48C3-8F38-19FBEEB395CE}" srcOrd="0" destOrd="0" presId="urn:microsoft.com/office/officeart/2005/8/layout/hierarchy1#2"/>
    <dgm:cxn modelId="{5867617B-E5B3-4D45-A29A-973BFCFE1609}" type="presParOf" srcId="{1CB398EC-BA59-48C3-8F38-19FBEEB395CE}" destId="{D647BCE9-EBDE-4D2B-88AB-1A2565724DC5}" srcOrd="0" destOrd="0" presId="urn:microsoft.com/office/officeart/2005/8/layout/hierarchy1#2"/>
    <dgm:cxn modelId="{B1B4B7AD-3521-47A3-8EF6-508618471B37}" type="presParOf" srcId="{1CB398EC-BA59-48C3-8F38-19FBEEB395CE}" destId="{EBB91981-BA80-4D43-8B71-6F2093D4C66C}" srcOrd="1" destOrd="0" presId="urn:microsoft.com/office/officeart/2005/8/layout/hierarchy1#2"/>
    <dgm:cxn modelId="{CC3EB3DD-D8D5-4900-AD0D-2BED9F77A432}" type="presParOf" srcId="{DB83EFDD-46AA-48CA-A617-B1E407A7BB83}" destId="{5879E6D0-74D8-48E9-A117-F373A8803FD7}" srcOrd="1" destOrd="0" presId="urn:microsoft.com/office/officeart/2005/8/layout/hierarchy1#2"/>
    <dgm:cxn modelId="{2DD864A3-8589-4A38-A094-E847FBFF434D}" type="presParOf" srcId="{CFED7B74-F76F-44DF-90FA-12F2E7CED6F0}" destId="{C452E0A6-56D7-4436-9BD3-FF4F84FBE332}" srcOrd="2" destOrd="0" presId="urn:microsoft.com/office/officeart/2005/8/layout/hierarchy1#2"/>
    <dgm:cxn modelId="{5E0855CE-2E06-49BD-9E4A-808250805E11}" type="presParOf" srcId="{CFED7B74-F76F-44DF-90FA-12F2E7CED6F0}" destId="{FABF62B9-4FB2-4C0A-8A45-4F6C91803819}" srcOrd="3" destOrd="0" presId="urn:microsoft.com/office/officeart/2005/8/layout/hierarchy1#2"/>
    <dgm:cxn modelId="{12516114-3E0C-4529-9503-C03407052D3C}" type="presParOf" srcId="{FABF62B9-4FB2-4C0A-8A45-4F6C91803819}" destId="{8126F93F-91E5-4452-B5FF-76900122CE7B}" srcOrd="0" destOrd="0" presId="urn:microsoft.com/office/officeart/2005/8/layout/hierarchy1#2"/>
    <dgm:cxn modelId="{BA91D2F3-DCE6-4AE5-9C12-FA217870C42D}" type="presParOf" srcId="{8126F93F-91E5-4452-B5FF-76900122CE7B}" destId="{1C4782BD-B85B-4839-8C5C-E7B33DD9BBB9}" srcOrd="0" destOrd="0" presId="urn:microsoft.com/office/officeart/2005/8/layout/hierarchy1#2"/>
    <dgm:cxn modelId="{743956A4-6B3E-4FCC-BBE7-4F2142CB83CF}" type="presParOf" srcId="{8126F93F-91E5-4452-B5FF-76900122CE7B}" destId="{4C64A731-B70F-4321-93AB-435C3BE69F1A}" srcOrd="1" destOrd="0" presId="urn:microsoft.com/office/officeart/2005/8/layout/hierarchy1#2"/>
    <dgm:cxn modelId="{F180A5E5-D8E7-4FA4-B070-687CBE46350B}" type="presParOf" srcId="{FABF62B9-4FB2-4C0A-8A45-4F6C91803819}" destId="{BA9C02B8-FCD7-40C8-9F87-BEBBEF75DFD9}" srcOrd="1" destOrd="0" presId="urn:microsoft.com/office/officeart/2005/8/layout/hierarchy1#2"/>
    <dgm:cxn modelId="{7D06A2BF-AB0B-4D6F-A140-3FD0AD95A7A3}" type="presParOf" srcId="{69828467-BBE8-4374-B0F5-1898CA7F7FDF}" destId="{3F56265B-C256-41A5-AFB8-675A3D25F1DA}" srcOrd="2" destOrd="0" presId="urn:microsoft.com/office/officeart/2005/8/layout/hierarchy1#2"/>
    <dgm:cxn modelId="{6C988CC7-2BDF-4B7B-A84B-A49D8634BA38}" type="presParOf" srcId="{69828467-BBE8-4374-B0F5-1898CA7F7FDF}" destId="{FB2518C1-2ABC-4835-AB49-73956BF8078C}" srcOrd="3" destOrd="0" presId="urn:microsoft.com/office/officeart/2005/8/layout/hierarchy1#2"/>
    <dgm:cxn modelId="{51DCB8B6-FD23-439E-B560-BA1DCB4668B5}" type="presParOf" srcId="{FB2518C1-2ABC-4835-AB49-73956BF8078C}" destId="{B50DA393-3A43-4F7B-A288-098B598D8363}" srcOrd="0" destOrd="0" presId="urn:microsoft.com/office/officeart/2005/8/layout/hierarchy1#2"/>
    <dgm:cxn modelId="{B2A76347-3FE9-49BF-8723-B36620ECA657}" type="presParOf" srcId="{B50DA393-3A43-4F7B-A288-098B598D8363}" destId="{D046AACA-79BE-4C77-9F79-7E9855DB6010}" srcOrd="0" destOrd="0" presId="urn:microsoft.com/office/officeart/2005/8/layout/hierarchy1#2"/>
    <dgm:cxn modelId="{F34E10AB-25DD-41BA-AD69-753D81D7CD1F}" type="presParOf" srcId="{B50DA393-3A43-4F7B-A288-098B598D8363}" destId="{C4D9D3B6-9F95-412A-AC85-4871ADCD032E}" srcOrd="1" destOrd="0" presId="urn:microsoft.com/office/officeart/2005/8/layout/hierarchy1#2"/>
    <dgm:cxn modelId="{E3D2B795-6F18-47B7-BF97-3BD38D86ACCF}" type="presParOf" srcId="{FB2518C1-2ABC-4835-AB49-73956BF8078C}" destId="{6851706D-22F9-40A3-A48B-FC455751A6E9}" srcOrd="1" destOrd="0" presId="urn:microsoft.com/office/officeart/2005/8/layout/hierarchy1#2"/>
    <dgm:cxn modelId="{46726112-240B-4388-8DD0-94F2B44F15C0}" type="presParOf" srcId="{69828467-BBE8-4374-B0F5-1898CA7F7FDF}" destId="{5EA542B0-A6FB-4B90-A355-CDF12DA2C873}" srcOrd="4" destOrd="0" presId="urn:microsoft.com/office/officeart/2005/8/layout/hierarchy1#2"/>
    <dgm:cxn modelId="{946C74C7-24BE-4B83-952D-35C353A98AF2}" type="presParOf" srcId="{69828467-BBE8-4374-B0F5-1898CA7F7FDF}" destId="{0C027E0B-7850-4703-86D1-794B895FD182}" srcOrd="5" destOrd="0" presId="urn:microsoft.com/office/officeart/2005/8/layout/hierarchy1#2"/>
    <dgm:cxn modelId="{5F72F3E5-DCC4-4859-81F0-C1FFF20C2765}" type="presParOf" srcId="{0C027E0B-7850-4703-86D1-794B895FD182}" destId="{C2AFF025-FFD7-40E5-AAFF-766A322E7CFA}" srcOrd="0" destOrd="0" presId="urn:microsoft.com/office/officeart/2005/8/layout/hierarchy1#2"/>
    <dgm:cxn modelId="{2CDAE424-04BE-4165-956F-87435AA6BD1A}" type="presParOf" srcId="{C2AFF025-FFD7-40E5-AAFF-766A322E7CFA}" destId="{17E28D07-604C-4227-8DFD-A0B21AFC90F5}" srcOrd="0" destOrd="0" presId="urn:microsoft.com/office/officeart/2005/8/layout/hierarchy1#2"/>
    <dgm:cxn modelId="{4FEBDC93-AAAC-46F5-A9DB-8DC1D9DDDB07}" type="presParOf" srcId="{C2AFF025-FFD7-40E5-AAFF-766A322E7CFA}" destId="{5E1ABF64-9525-42C0-AEC9-323A2F6ECB52}" srcOrd="1" destOrd="0" presId="urn:microsoft.com/office/officeart/2005/8/layout/hierarchy1#2"/>
    <dgm:cxn modelId="{3FAC9F13-BEC8-405F-9DE5-52B55E0F719A}" type="presParOf" srcId="{0C027E0B-7850-4703-86D1-794B895FD182}" destId="{7A52972C-D33D-4F7C-AA81-76765080070E}" srcOrd="1" destOrd="0" presId="urn:microsoft.com/office/officeart/2005/8/layout/hierarchy1#2"/>
    <dgm:cxn modelId="{B8E4C33C-D485-4D13-A12E-4862D0E10697}" type="presParOf" srcId="{69828467-BBE8-4374-B0F5-1898CA7F7FDF}" destId="{BA9126D6-7614-4DA9-9F30-D00133CB2B15}" srcOrd="6" destOrd="0" presId="urn:microsoft.com/office/officeart/2005/8/layout/hierarchy1#2"/>
    <dgm:cxn modelId="{6354D5C4-AF53-4AD1-9011-31A41C2B5615}" type="presParOf" srcId="{69828467-BBE8-4374-B0F5-1898CA7F7FDF}" destId="{0180A920-0C97-48B1-917E-1DC1DC3D2C5E}" srcOrd="7" destOrd="0" presId="urn:microsoft.com/office/officeart/2005/8/layout/hierarchy1#2"/>
    <dgm:cxn modelId="{52C6FBC5-25BD-44FA-9628-B50C119BA0B7}" type="presParOf" srcId="{0180A920-0C97-48B1-917E-1DC1DC3D2C5E}" destId="{8E975C76-7717-4B68-B334-FE25FD74CEAA}" srcOrd="0" destOrd="0" presId="urn:microsoft.com/office/officeart/2005/8/layout/hierarchy1#2"/>
    <dgm:cxn modelId="{9775465A-C575-4A28-945F-5A2FCAA7A4CD}" type="presParOf" srcId="{8E975C76-7717-4B68-B334-FE25FD74CEAA}" destId="{F04876A5-690D-4A4C-8F9B-42A3BD0BC699}" srcOrd="0" destOrd="0" presId="urn:microsoft.com/office/officeart/2005/8/layout/hierarchy1#2"/>
    <dgm:cxn modelId="{4F1638B6-A489-4791-9995-5C376107688A}" type="presParOf" srcId="{8E975C76-7717-4B68-B334-FE25FD74CEAA}" destId="{C3FB69BB-15A6-46A3-95AF-A133968B34E8}" srcOrd="1" destOrd="0" presId="urn:microsoft.com/office/officeart/2005/8/layout/hierarchy1#2"/>
    <dgm:cxn modelId="{BE31F17B-6D38-4373-ACFA-DBED82760FF7}" type="presParOf" srcId="{0180A920-0C97-48B1-917E-1DC1DC3D2C5E}" destId="{820C8172-8E1F-4E9B-A4A3-415813AF775F}" srcOrd="1" destOrd="0" presId="urn:microsoft.com/office/officeart/2005/8/layout/hierarchy1#2"/>
    <dgm:cxn modelId="{0ECAA5CA-B05C-41E1-9C4A-C5E39A6FBFD6}" type="presParOf" srcId="{69828467-BBE8-4374-B0F5-1898CA7F7FDF}" destId="{E16A27BF-345E-472A-9AB9-B276A72DF26E}" srcOrd="8" destOrd="0" presId="urn:microsoft.com/office/officeart/2005/8/layout/hierarchy1#2"/>
    <dgm:cxn modelId="{575E8417-3F8D-41A2-9135-0B892A62E424}" type="presParOf" srcId="{69828467-BBE8-4374-B0F5-1898CA7F7FDF}" destId="{699BFA29-15F7-4330-9907-DAF3D76B25E5}" srcOrd="9" destOrd="0" presId="urn:microsoft.com/office/officeart/2005/8/layout/hierarchy1#2"/>
    <dgm:cxn modelId="{A933D545-912C-497D-862E-47ADB276FAD0}" type="presParOf" srcId="{699BFA29-15F7-4330-9907-DAF3D76B25E5}" destId="{576239D0-3EAA-4612-9EB4-5F06DBF765BB}" srcOrd="0" destOrd="0" presId="urn:microsoft.com/office/officeart/2005/8/layout/hierarchy1#2"/>
    <dgm:cxn modelId="{8F9AB476-C78A-4DA7-ABC5-B048846B07CB}" type="presParOf" srcId="{576239D0-3EAA-4612-9EB4-5F06DBF765BB}" destId="{5AD49F8E-D527-4A7C-BB25-3AB74BCB16A0}" srcOrd="0" destOrd="0" presId="urn:microsoft.com/office/officeart/2005/8/layout/hierarchy1#2"/>
    <dgm:cxn modelId="{BFAA40A3-6770-4ECC-8C69-E5E7040454BF}" type="presParOf" srcId="{576239D0-3EAA-4612-9EB4-5F06DBF765BB}" destId="{C347C70B-00F6-495E-A905-F6E869C34F2B}" srcOrd="1" destOrd="0" presId="urn:microsoft.com/office/officeart/2005/8/layout/hierarchy1#2"/>
    <dgm:cxn modelId="{6C8F3B81-30C7-46DF-86B7-6A32A2D5D79A}" type="presParOf" srcId="{699BFA29-15F7-4330-9907-DAF3D76B25E5}" destId="{27BF3FC8-0258-47AB-B9E5-C4A88A88F222}" srcOrd="1" destOrd="0" presId="urn:microsoft.com/office/officeart/2005/8/layout/hierarchy1#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838163" cy="4535783"/>
        <a:chOff x="0" y="0"/>
        <a:chExt cx="8838163" cy="4535783"/>
      </a:xfrm>
    </dsp:grpSpPr>
    <dsp:sp modelId="{A327B3E8-BF95-4B6A-B40D-5E23FF85136C}">
      <dsp:nvSpPr>
        <dsp:cNvPr id="5" name="Freeform 4"/>
        <dsp:cNvSpPr/>
      </dsp:nvSpPr>
      <dsp:spPr bwMode="white">
        <a:xfrm>
          <a:off x="3115696" y="648009"/>
          <a:ext cx="2493434" cy="297229"/>
        </a:xfrm>
        <a:custGeom>
          <a:avLst/>
          <a:gdLst/>
          <a:ahLst/>
          <a:cxnLst/>
          <a:pathLst>
            <a:path w="3927" h="468">
              <a:moveTo>
                <a:pt x="3927" y="0"/>
              </a:moveTo>
              <a:lnTo>
                <a:pt x="3927" y="379"/>
              </a:lnTo>
              <a:lnTo>
                <a:pt x="0" y="379"/>
              </a:lnTo>
              <a:lnTo>
                <a:pt x="0" y="468"/>
              </a:lnTo>
            </a:path>
          </a:pathLst>
        </a:custGeom>
      </dsp:spPr>
      <dsp:style>
        <a:lnRef idx="2">
          <a:schemeClr val="accent1">
            <a:shade val="60000"/>
          </a:schemeClr>
        </a:lnRef>
        <a:fillRef idx="0">
          <a:schemeClr val="accent1"/>
        </a:fillRef>
        <a:effectRef idx="0">
          <a:scrgbClr r="0" g="0" b="0"/>
        </a:effectRef>
        <a:fontRef idx="minor"/>
      </dsp:style>
      <dsp:txXfrm>
        <a:off x="3115696" y="648009"/>
        <a:ext cx="2493434" cy="297229"/>
      </dsp:txXfrm>
    </dsp:sp>
    <dsp:sp modelId="{B76A52B9-F30A-4AE3-8CCB-C87A1B28876A}">
      <dsp:nvSpPr>
        <dsp:cNvPr id="8" name="Freeform 7"/>
        <dsp:cNvSpPr/>
      </dsp:nvSpPr>
      <dsp:spPr bwMode="white">
        <a:xfrm>
          <a:off x="622262" y="1592964"/>
          <a:ext cx="2493434" cy="297229"/>
        </a:xfrm>
        <a:custGeom>
          <a:avLst/>
          <a:gdLst/>
          <a:ahLst/>
          <a:cxnLst/>
          <a:pathLst>
            <a:path w="3927" h="468">
              <a:moveTo>
                <a:pt x="3927" y="0"/>
              </a:moveTo>
              <a:lnTo>
                <a:pt x="3927" y="379"/>
              </a:lnTo>
              <a:lnTo>
                <a:pt x="0" y="379"/>
              </a:lnTo>
              <a:lnTo>
                <a:pt x="0" y="468"/>
              </a:lnTo>
            </a:path>
          </a:pathLst>
        </a:custGeom>
      </dsp:spPr>
      <dsp:style>
        <a:lnRef idx="2">
          <a:schemeClr val="accent1">
            <a:shade val="80000"/>
          </a:schemeClr>
        </a:lnRef>
        <a:fillRef idx="0">
          <a:schemeClr val="accent1"/>
        </a:fillRef>
        <a:effectRef idx="0">
          <a:scrgbClr r="0" g="0" b="0"/>
        </a:effectRef>
        <a:fontRef idx="minor"/>
      </dsp:style>
      <dsp:txXfrm>
        <a:off x="622262" y="1592964"/>
        <a:ext cx="2493434" cy="297229"/>
      </dsp:txXfrm>
    </dsp:sp>
    <dsp:sp modelId="{A5EFC487-23E5-442A-867B-E3DD957E24C4}">
      <dsp:nvSpPr>
        <dsp:cNvPr id="11" name="Freeform 10"/>
        <dsp:cNvSpPr/>
      </dsp:nvSpPr>
      <dsp:spPr bwMode="white">
        <a:xfrm>
          <a:off x="1868979" y="1592964"/>
          <a:ext cx="1246717" cy="297229"/>
        </a:xfrm>
        <a:custGeom>
          <a:avLst/>
          <a:gdLst/>
          <a:ahLst/>
          <a:cxnLst/>
          <a:pathLst>
            <a:path w="1963" h="468">
              <a:moveTo>
                <a:pt x="1963" y="0"/>
              </a:moveTo>
              <a:lnTo>
                <a:pt x="1963" y="379"/>
              </a:lnTo>
              <a:lnTo>
                <a:pt x="0" y="379"/>
              </a:lnTo>
              <a:lnTo>
                <a:pt x="0" y="468"/>
              </a:lnTo>
            </a:path>
          </a:pathLst>
        </a:custGeom>
      </dsp:spPr>
      <dsp:style>
        <a:lnRef idx="2">
          <a:schemeClr val="accent1">
            <a:shade val="80000"/>
          </a:schemeClr>
        </a:lnRef>
        <a:fillRef idx="0">
          <a:schemeClr val="accent1"/>
        </a:fillRef>
        <a:effectRef idx="0">
          <a:scrgbClr r="0" g="0" b="0"/>
        </a:effectRef>
        <a:fontRef idx="minor"/>
      </dsp:style>
      <dsp:txXfrm>
        <a:off x="1868979" y="1592964"/>
        <a:ext cx="1246717" cy="297229"/>
      </dsp:txXfrm>
    </dsp:sp>
    <dsp:sp modelId="{2015784C-1B1B-4760-9076-53CD5E74C234}">
      <dsp:nvSpPr>
        <dsp:cNvPr id="14" name="Freeform 13"/>
        <dsp:cNvSpPr/>
      </dsp:nvSpPr>
      <dsp:spPr bwMode="white">
        <a:xfrm>
          <a:off x="3115696" y="1592964"/>
          <a:ext cx="0" cy="297229"/>
        </a:xfrm>
        <a:custGeom>
          <a:avLst/>
          <a:gdLst/>
          <a:ahLst/>
          <a:cxnLst/>
          <a:pathLst>
            <a:path h="468">
              <a:moveTo>
                <a:pt x="0" y="0"/>
              </a:moveTo>
              <a:lnTo>
                <a:pt x="0" y="468"/>
              </a:lnTo>
            </a:path>
          </a:pathLst>
        </a:custGeom>
      </dsp:spPr>
      <dsp:style>
        <a:lnRef idx="2">
          <a:schemeClr val="accent1">
            <a:shade val="80000"/>
          </a:schemeClr>
        </a:lnRef>
        <a:fillRef idx="0">
          <a:schemeClr val="accent1"/>
        </a:fillRef>
        <a:effectRef idx="0">
          <a:scrgbClr r="0" g="0" b="0"/>
        </a:effectRef>
        <a:fontRef idx="minor"/>
      </dsp:style>
      <dsp:txXfrm>
        <a:off x="3115696" y="1592964"/>
        <a:ext cx="0" cy="297229"/>
      </dsp:txXfrm>
    </dsp:sp>
    <dsp:sp modelId="{7A0F0DA4-0420-4FC2-A774-0223365E0777}">
      <dsp:nvSpPr>
        <dsp:cNvPr id="17" name="Freeform 16"/>
        <dsp:cNvSpPr/>
      </dsp:nvSpPr>
      <dsp:spPr bwMode="white">
        <a:xfrm>
          <a:off x="3115696" y="1592964"/>
          <a:ext cx="1246717" cy="297229"/>
        </a:xfrm>
        <a:custGeom>
          <a:avLst/>
          <a:gdLst/>
          <a:ahLst/>
          <a:cxnLst/>
          <a:pathLst>
            <a:path w="1963" h="468">
              <a:moveTo>
                <a:pt x="0" y="0"/>
              </a:moveTo>
              <a:lnTo>
                <a:pt x="0" y="379"/>
              </a:lnTo>
              <a:lnTo>
                <a:pt x="1963" y="379"/>
              </a:lnTo>
              <a:lnTo>
                <a:pt x="1963" y="468"/>
              </a:lnTo>
            </a:path>
          </a:pathLst>
        </a:custGeom>
      </dsp:spPr>
      <dsp:style>
        <a:lnRef idx="2">
          <a:schemeClr val="accent1">
            <a:shade val="80000"/>
          </a:schemeClr>
        </a:lnRef>
        <a:fillRef idx="0">
          <a:schemeClr val="accent1"/>
        </a:fillRef>
        <a:effectRef idx="0">
          <a:scrgbClr r="0" g="0" b="0"/>
        </a:effectRef>
        <a:fontRef idx="minor"/>
      </dsp:style>
      <dsp:txXfrm>
        <a:off x="3115696" y="1592964"/>
        <a:ext cx="1246717" cy="297229"/>
      </dsp:txXfrm>
    </dsp:sp>
    <dsp:sp modelId="{A3AA0E91-D7F8-4315-A67E-CDB849868BA6}">
      <dsp:nvSpPr>
        <dsp:cNvPr id="20" name="Freeform 19"/>
        <dsp:cNvSpPr/>
      </dsp:nvSpPr>
      <dsp:spPr bwMode="white">
        <a:xfrm>
          <a:off x="3115696" y="1592964"/>
          <a:ext cx="2493434" cy="297229"/>
        </a:xfrm>
        <a:custGeom>
          <a:avLst/>
          <a:gdLst/>
          <a:ahLst/>
          <a:cxnLst/>
          <a:pathLst>
            <a:path w="3927" h="468">
              <a:moveTo>
                <a:pt x="0" y="0"/>
              </a:moveTo>
              <a:lnTo>
                <a:pt x="0" y="379"/>
              </a:lnTo>
              <a:lnTo>
                <a:pt x="3927" y="379"/>
              </a:lnTo>
              <a:lnTo>
                <a:pt x="3927" y="468"/>
              </a:lnTo>
            </a:path>
          </a:pathLst>
        </a:custGeom>
      </dsp:spPr>
      <dsp:style>
        <a:lnRef idx="2">
          <a:schemeClr val="accent1">
            <a:shade val="80000"/>
          </a:schemeClr>
        </a:lnRef>
        <a:fillRef idx="0">
          <a:schemeClr val="accent1"/>
        </a:fillRef>
        <a:effectRef idx="0">
          <a:scrgbClr r="0" g="0" b="0"/>
        </a:effectRef>
        <a:fontRef idx="minor"/>
      </dsp:style>
      <dsp:txXfrm>
        <a:off x="3115696" y="1592964"/>
        <a:ext cx="2493434" cy="297229"/>
      </dsp:txXfrm>
    </dsp:sp>
    <dsp:sp modelId="{EBAD3408-CE2F-49BC-9A8A-52FC0EC13169}">
      <dsp:nvSpPr>
        <dsp:cNvPr id="23" name="Freeform 22"/>
        <dsp:cNvSpPr/>
      </dsp:nvSpPr>
      <dsp:spPr bwMode="white">
        <a:xfrm>
          <a:off x="4985771" y="2537919"/>
          <a:ext cx="623358" cy="297229"/>
        </a:xfrm>
        <a:custGeom>
          <a:avLst/>
          <a:gdLst/>
          <a:ahLst/>
          <a:cxnLst/>
          <a:pathLst>
            <a:path w="982" h="468">
              <a:moveTo>
                <a:pt x="982" y="0"/>
              </a:moveTo>
              <a:lnTo>
                <a:pt x="982" y="379"/>
              </a:lnTo>
              <a:lnTo>
                <a:pt x="0" y="379"/>
              </a:lnTo>
              <a:lnTo>
                <a:pt x="0" y="468"/>
              </a:lnTo>
            </a:path>
          </a:pathLst>
        </a:custGeom>
      </dsp:spPr>
      <dsp:style>
        <a:lnRef idx="2">
          <a:schemeClr val="accent1">
            <a:shade val="80000"/>
          </a:schemeClr>
        </a:lnRef>
        <a:fillRef idx="0">
          <a:schemeClr val="accent1"/>
        </a:fillRef>
        <a:effectRef idx="0">
          <a:scrgbClr r="0" g="0" b="0"/>
        </a:effectRef>
        <a:fontRef idx="minor"/>
      </dsp:style>
      <dsp:txXfrm>
        <a:off x="4985771" y="2537919"/>
        <a:ext cx="623358" cy="297229"/>
      </dsp:txXfrm>
    </dsp:sp>
    <dsp:sp modelId="{E1BDC544-4C84-48B4-AD49-F2C3E09EF7B2}">
      <dsp:nvSpPr>
        <dsp:cNvPr id="26" name="Freeform 25"/>
        <dsp:cNvSpPr/>
      </dsp:nvSpPr>
      <dsp:spPr bwMode="white">
        <a:xfrm>
          <a:off x="5609130" y="2537919"/>
          <a:ext cx="623358" cy="297229"/>
        </a:xfrm>
        <a:custGeom>
          <a:avLst/>
          <a:gdLst/>
          <a:ahLst/>
          <a:cxnLst/>
          <a:pathLst>
            <a:path w="982" h="468">
              <a:moveTo>
                <a:pt x="0" y="0"/>
              </a:moveTo>
              <a:lnTo>
                <a:pt x="0" y="379"/>
              </a:lnTo>
              <a:lnTo>
                <a:pt x="982" y="379"/>
              </a:lnTo>
              <a:lnTo>
                <a:pt x="982" y="468"/>
              </a:lnTo>
            </a:path>
          </a:pathLst>
        </a:custGeom>
      </dsp:spPr>
      <dsp:style>
        <a:lnRef idx="2">
          <a:schemeClr val="accent1">
            <a:shade val="80000"/>
          </a:schemeClr>
        </a:lnRef>
        <a:fillRef idx="0">
          <a:schemeClr val="accent1"/>
        </a:fillRef>
        <a:effectRef idx="0">
          <a:scrgbClr r="0" g="0" b="0"/>
        </a:effectRef>
        <a:fontRef idx="minor"/>
      </dsp:style>
      <dsp:txXfrm>
        <a:off x="5609130" y="2537919"/>
        <a:ext cx="623358" cy="297229"/>
      </dsp:txXfrm>
    </dsp:sp>
    <dsp:sp modelId="{1F948A01-A5D9-481C-9E60-00BD5E298258}">
      <dsp:nvSpPr>
        <dsp:cNvPr id="29" name="Freeform 28"/>
        <dsp:cNvSpPr/>
      </dsp:nvSpPr>
      <dsp:spPr bwMode="white">
        <a:xfrm>
          <a:off x="5609130" y="3482874"/>
          <a:ext cx="623358" cy="297229"/>
        </a:xfrm>
        <a:custGeom>
          <a:avLst/>
          <a:gdLst/>
          <a:ahLst/>
          <a:cxnLst/>
          <a:pathLst>
            <a:path w="982" h="468">
              <a:moveTo>
                <a:pt x="982" y="0"/>
              </a:moveTo>
              <a:lnTo>
                <a:pt x="982" y="379"/>
              </a:lnTo>
              <a:lnTo>
                <a:pt x="0" y="379"/>
              </a:lnTo>
              <a:lnTo>
                <a:pt x="0" y="468"/>
              </a:lnTo>
            </a:path>
          </a:pathLst>
        </a:custGeom>
      </dsp:spPr>
      <dsp:style>
        <a:lnRef idx="2">
          <a:schemeClr val="accent1">
            <a:shade val="80000"/>
          </a:schemeClr>
        </a:lnRef>
        <a:fillRef idx="0">
          <a:schemeClr val="accent1"/>
        </a:fillRef>
        <a:effectRef idx="0">
          <a:scrgbClr r="0" g="0" b="0"/>
        </a:effectRef>
        <a:fontRef idx="minor"/>
      </dsp:style>
      <dsp:txXfrm>
        <a:off x="5609130" y="3482874"/>
        <a:ext cx="623358" cy="297229"/>
      </dsp:txXfrm>
    </dsp:sp>
    <dsp:sp modelId="{C452E0A6-56D7-4436-9BD3-FF4F84FBE332}">
      <dsp:nvSpPr>
        <dsp:cNvPr id="32" name="Freeform 31"/>
        <dsp:cNvSpPr/>
      </dsp:nvSpPr>
      <dsp:spPr bwMode="white">
        <a:xfrm>
          <a:off x="6232488" y="3482874"/>
          <a:ext cx="623358" cy="297229"/>
        </a:xfrm>
        <a:custGeom>
          <a:avLst/>
          <a:gdLst/>
          <a:ahLst/>
          <a:cxnLst/>
          <a:pathLst>
            <a:path w="982" h="468">
              <a:moveTo>
                <a:pt x="0" y="0"/>
              </a:moveTo>
              <a:lnTo>
                <a:pt x="0" y="379"/>
              </a:lnTo>
              <a:lnTo>
                <a:pt x="982" y="379"/>
              </a:lnTo>
              <a:lnTo>
                <a:pt x="982" y="468"/>
              </a:lnTo>
            </a:path>
          </a:pathLst>
        </a:custGeom>
      </dsp:spPr>
      <dsp:style>
        <a:lnRef idx="2">
          <a:schemeClr val="accent1">
            <a:shade val="80000"/>
          </a:schemeClr>
        </a:lnRef>
        <a:fillRef idx="0">
          <a:schemeClr val="accent1"/>
        </a:fillRef>
        <a:effectRef idx="0">
          <a:scrgbClr r="0" g="0" b="0"/>
        </a:effectRef>
        <a:fontRef idx="minor"/>
      </dsp:style>
      <dsp:txXfrm>
        <a:off x="6232488" y="3482874"/>
        <a:ext cx="623358" cy="297229"/>
      </dsp:txXfrm>
    </dsp:sp>
    <dsp:sp modelId="{3F56265B-C256-41A5-AFB8-675A3D25F1DA}">
      <dsp:nvSpPr>
        <dsp:cNvPr id="35" name="Freeform 34"/>
        <dsp:cNvSpPr/>
      </dsp:nvSpPr>
      <dsp:spPr bwMode="white">
        <a:xfrm>
          <a:off x="4362413" y="648009"/>
          <a:ext cx="1246717" cy="297229"/>
        </a:xfrm>
        <a:custGeom>
          <a:avLst/>
          <a:gdLst/>
          <a:ahLst/>
          <a:cxnLst/>
          <a:pathLst>
            <a:path w="1963" h="468">
              <a:moveTo>
                <a:pt x="1963" y="0"/>
              </a:moveTo>
              <a:lnTo>
                <a:pt x="1963" y="379"/>
              </a:lnTo>
              <a:lnTo>
                <a:pt x="0" y="379"/>
              </a:lnTo>
              <a:lnTo>
                <a:pt x="0" y="468"/>
              </a:lnTo>
            </a:path>
          </a:pathLst>
        </a:custGeom>
      </dsp:spPr>
      <dsp:style>
        <a:lnRef idx="2">
          <a:schemeClr val="accent1">
            <a:shade val="60000"/>
          </a:schemeClr>
        </a:lnRef>
        <a:fillRef idx="0">
          <a:schemeClr val="accent1"/>
        </a:fillRef>
        <a:effectRef idx="0">
          <a:scrgbClr r="0" g="0" b="0"/>
        </a:effectRef>
        <a:fontRef idx="minor"/>
      </dsp:style>
      <dsp:txXfrm>
        <a:off x="4362413" y="648009"/>
        <a:ext cx="1246717" cy="297229"/>
      </dsp:txXfrm>
    </dsp:sp>
    <dsp:sp modelId="{5EA542B0-A6FB-4B90-A355-CDF12DA2C873}">
      <dsp:nvSpPr>
        <dsp:cNvPr id="38" name="Freeform 37"/>
        <dsp:cNvSpPr/>
      </dsp:nvSpPr>
      <dsp:spPr bwMode="white">
        <a:xfrm>
          <a:off x="5609130" y="648009"/>
          <a:ext cx="0" cy="297229"/>
        </a:xfrm>
        <a:custGeom>
          <a:avLst/>
          <a:gdLst/>
          <a:ahLst/>
          <a:cxnLst/>
          <a:pathLst>
            <a:path h="468">
              <a:moveTo>
                <a:pt x="0" y="0"/>
              </a:moveTo>
              <a:lnTo>
                <a:pt x="0" y="379"/>
              </a:lnTo>
              <a:lnTo>
                <a:pt x="0" y="379"/>
              </a:lnTo>
              <a:lnTo>
                <a:pt x="0" y="468"/>
              </a:lnTo>
            </a:path>
          </a:pathLst>
        </a:custGeom>
      </dsp:spPr>
      <dsp:style>
        <a:lnRef idx="2">
          <a:schemeClr val="accent1">
            <a:shade val="60000"/>
          </a:schemeClr>
        </a:lnRef>
        <a:fillRef idx="0">
          <a:schemeClr val="accent1"/>
        </a:fillRef>
        <a:effectRef idx="0">
          <a:scrgbClr r="0" g="0" b="0"/>
        </a:effectRef>
        <a:fontRef idx="minor"/>
      </dsp:style>
      <dsp:txXfrm>
        <a:off x="5609130" y="648009"/>
        <a:ext cx="0" cy="297229"/>
      </dsp:txXfrm>
    </dsp:sp>
    <dsp:sp modelId="{BA9126D6-7614-4DA9-9F30-D00133CB2B15}">
      <dsp:nvSpPr>
        <dsp:cNvPr id="41" name="Freeform 40"/>
        <dsp:cNvSpPr/>
      </dsp:nvSpPr>
      <dsp:spPr bwMode="white">
        <a:xfrm>
          <a:off x="5609130" y="648009"/>
          <a:ext cx="1246717" cy="297229"/>
        </a:xfrm>
        <a:custGeom>
          <a:avLst/>
          <a:gdLst/>
          <a:ahLst/>
          <a:cxnLst/>
          <a:pathLst>
            <a:path w="1963" h="468">
              <a:moveTo>
                <a:pt x="0" y="0"/>
              </a:moveTo>
              <a:lnTo>
                <a:pt x="0" y="379"/>
              </a:lnTo>
              <a:lnTo>
                <a:pt x="1963" y="379"/>
              </a:lnTo>
              <a:lnTo>
                <a:pt x="1963" y="468"/>
              </a:lnTo>
            </a:path>
          </a:pathLst>
        </a:custGeom>
      </dsp:spPr>
      <dsp:style>
        <a:lnRef idx="2">
          <a:schemeClr val="accent1">
            <a:shade val="60000"/>
          </a:schemeClr>
        </a:lnRef>
        <a:fillRef idx="0">
          <a:schemeClr val="accent1"/>
        </a:fillRef>
        <a:effectRef idx="0">
          <a:scrgbClr r="0" g="0" b="0"/>
        </a:effectRef>
        <a:fontRef idx="minor"/>
      </dsp:style>
      <dsp:txXfrm>
        <a:off x="5609130" y="648009"/>
        <a:ext cx="1246717" cy="297229"/>
      </dsp:txXfrm>
    </dsp:sp>
    <dsp:sp modelId="{E16A27BF-345E-472A-9AB9-B276A72DF26E}">
      <dsp:nvSpPr>
        <dsp:cNvPr id="44" name="Freeform 43"/>
        <dsp:cNvSpPr/>
      </dsp:nvSpPr>
      <dsp:spPr bwMode="white">
        <a:xfrm>
          <a:off x="5609130" y="648009"/>
          <a:ext cx="2493434" cy="297229"/>
        </a:xfrm>
        <a:custGeom>
          <a:avLst/>
          <a:gdLst/>
          <a:ahLst/>
          <a:cxnLst/>
          <a:pathLst>
            <a:path w="3927" h="468">
              <a:moveTo>
                <a:pt x="0" y="0"/>
              </a:moveTo>
              <a:lnTo>
                <a:pt x="0" y="379"/>
              </a:lnTo>
              <a:lnTo>
                <a:pt x="3927" y="379"/>
              </a:lnTo>
              <a:lnTo>
                <a:pt x="3927" y="468"/>
              </a:lnTo>
            </a:path>
          </a:pathLst>
        </a:custGeom>
      </dsp:spPr>
      <dsp:style>
        <a:lnRef idx="2">
          <a:schemeClr val="accent1">
            <a:shade val="60000"/>
          </a:schemeClr>
        </a:lnRef>
        <a:fillRef idx="0">
          <a:schemeClr val="accent1"/>
        </a:fillRef>
        <a:effectRef idx="0">
          <a:scrgbClr r="0" g="0" b="0"/>
        </a:effectRef>
        <a:fontRef idx="minor"/>
      </dsp:style>
      <dsp:txXfrm>
        <a:off x="5609130" y="648009"/>
        <a:ext cx="2493434" cy="297229"/>
      </dsp:txXfrm>
    </dsp:sp>
    <dsp:sp modelId="{3F859418-3C00-458B-9ED7-93696644A189}">
      <dsp:nvSpPr>
        <dsp:cNvPr id="3" name="Rounded Rectangle 2"/>
        <dsp:cNvSpPr/>
      </dsp:nvSpPr>
      <dsp:spPr bwMode="white">
        <a:xfrm>
          <a:off x="5099109" y="28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5099109" y="283"/>
        <a:ext cx="1020041" cy="647726"/>
      </dsp:txXfrm>
    </dsp:sp>
    <dsp:sp modelId="{EB4CA39D-11CF-46F3-97E9-742C7F01A33E}">
      <dsp:nvSpPr>
        <dsp:cNvPr id="4" name="Rounded Rectangle 3"/>
        <dsp:cNvSpPr/>
      </dsp:nvSpPr>
      <dsp:spPr bwMode="white">
        <a:xfrm>
          <a:off x="5212447" y="10795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dirty="0">
              <a:solidFill>
                <a:schemeClr val="dk1"/>
              </a:solidFill>
            </a:rPr>
            <a:t>ADMIN</a:t>
          </a:r>
          <a:endParaRPr lang="en-IN" dirty="0">
            <a:solidFill>
              <a:schemeClr val="dk1"/>
            </a:solidFill>
          </a:endParaRPr>
        </a:p>
      </dsp:txBody>
      <dsp:txXfrm>
        <a:off x="5212447" y="107954"/>
        <a:ext cx="1020041" cy="647726"/>
      </dsp:txXfrm>
    </dsp:sp>
    <dsp:sp modelId="{DEFDB67E-661A-4923-B817-B3F626E1EB2C}">
      <dsp:nvSpPr>
        <dsp:cNvPr id="6" name="Rounded Rectangle 5"/>
        <dsp:cNvSpPr/>
      </dsp:nvSpPr>
      <dsp:spPr bwMode="white">
        <a:xfrm>
          <a:off x="2605675" y="94523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2605675" y="945238"/>
        <a:ext cx="1020041" cy="647726"/>
      </dsp:txXfrm>
    </dsp:sp>
    <dsp:sp modelId="{BDE96157-B5B6-4976-9ADB-F8C5A4CD6BFB}">
      <dsp:nvSpPr>
        <dsp:cNvPr id="7" name="Rounded Rectangle 6"/>
        <dsp:cNvSpPr/>
      </dsp:nvSpPr>
      <dsp:spPr bwMode="white">
        <a:xfrm>
          <a:off x="2719013" y="105290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Register doctor</a:t>
          </a:r>
          <a:endParaRPr>
            <a:solidFill>
              <a:schemeClr val="dk1"/>
            </a:solidFill>
          </a:endParaRPr>
        </a:p>
      </dsp:txBody>
      <dsp:txXfrm>
        <a:off x="2719013" y="1052909"/>
        <a:ext cx="1020041" cy="647726"/>
      </dsp:txXfrm>
    </dsp:sp>
    <dsp:sp modelId="{36B5A9F8-9F5D-441A-951E-BFEB5DBD6571}">
      <dsp:nvSpPr>
        <dsp:cNvPr id="9" name="Rounded Rectangle 8"/>
        <dsp:cNvSpPr/>
      </dsp:nvSpPr>
      <dsp:spPr bwMode="white">
        <a:xfrm>
          <a:off x="112241" y="189019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112241" y="1890193"/>
        <a:ext cx="1020041" cy="647726"/>
      </dsp:txXfrm>
    </dsp:sp>
    <dsp:sp modelId="{101F1F76-07A5-4785-B3C7-1C78161B1FFE}">
      <dsp:nvSpPr>
        <dsp:cNvPr id="10" name="Rounded Rectangle 9"/>
        <dsp:cNvSpPr/>
      </dsp:nvSpPr>
      <dsp:spPr bwMode="white">
        <a:xfrm>
          <a:off x="225579" y="199786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admit patient</a:t>
          </a:r>
          <a:endParaRPr>
            <a:solidFill>
              <a:schemeClr val="dk1"/>
            </a:solidFill>
          </a:endParaRPr>
        </a:p>
      </dsp:txBody>
      <dsp:txXfrm>
        <a:off x="225579" y="1997864"/>
        <a:ext cx="1020041" cy="647726"/>
      </dsp:txXfrm>
    </dsp:sp>
    <dsp:sp modelId="{227B1634-6C5E-4253-9771-5EB38FC94A7C}">
      <dsp:nvSpPr>
        <dsp:cNvPr id="12" name="Rounded Rectangle 11"/>
        <dsp:cNvSpPr/>
      </dsp:nvSpPr>
      <dsp:spPr bwMode="white">
        <a:xfrm>
          <a:off x="1358958" y="189019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1358958" y="1890193"/>
        <a:ext cx="1020041" cy="647726"/>
      </dsp:txXfrm>
    </dsp:sp>
    <dsp:sp modelId="{528972D2-53FA-4FDD-B144-A4790AF8D2A3}">
      <dsp:nvSpPr>
        <dsp:cNvPr id="13" name="Rounded Rectangle 12"/>
        <dsp:cNvSpPr/>
      </dsp:nvSpPr>
      <dsp:spPr bwMode="white">
        <a:xfrm>
          <a:off x="1472296" y="199786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view patient</a:t>
          </a:r>
          <a:endParaRPr>
            <a:solidFill>
              <a:schemeClr val="dk1"/>
            </a:solidFill>
          </a:endParaRPr>
        </a:p>
      </dsp:txBody>
      <dsp:txXfrm>
        <a:off x="1472296" y="1997864"/>
        <a:ext cx="1020041" cy="647726"/>
      </dsp:txXfrm>
    </dsp:sp>
    <dsp:sp modelId="{DD526D94-3917-4BA8-8555-BD141E4D0EA2}">
      <dsp:nvSpPr>
        <dsp:cNvPr id="15" name="Rounded Rectangle 14"/>
        <dsp:cNvSpPr/>
      </dsp:nvSpPr>
      <dsp:spPr bwMode="white">
        <a:xfrm>
          <a:off x="2605675" y="189019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2605675" y="1890193"/>
        <a:ext cx="1020041" cy="647726"/>
      </dsp:txXfrm>
    </dsp:sp>
    <dsp:sp modelId="{0EB3DC06-036A-44FA-A36B-E8B3C585048C}">
      <dsp:nvSpPr>
        <dsp:cNvPr id="16" name="Rounded Rectangle 15"/>
        <dsp:cNvSpPr/>
      </dsp:nvSpPr>
      <dsp:spPr bwMode="white">
        <a:xfrm>
          <a:off x="2719013" y="199786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Approve patient</a:t>
          </a:r>
          <a:endParaRPr>
            <a:solidFill>
              <a:schemeClr val="dk1"/>
            </a:solidFill>
          </a:endParaRPr>
        </a:p>
      </dsp:txBody>
      <dsp:txXfrm>
        <a:off x="2719013" y="1997864"/>
        <a:ext cx="1020041" cy="647726"/>
      </dsp:txXfrm>
    </dsp:sp>
    <dsp:sp modelId="{14A74738-A26A-4A18-9F2A-EC82799FD4F4}">
      <dsp:nvSpPr>
        <dsp:cNvPr id="18" name="Rounded Rectangle 17"/>
        <dsp:cNvSpPr/>
      </dsp:nvSpPr>
      <dsp:spPr bwMode="white">
        <a:xfrm>
          <a:off x="3852392" y="189019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3852392" y="1890193"/>
        <a:ext cx="1020041" cy="647726"/>
      </dsp:txXfrm>
    </dsp:sp>
    <dsp:sp modelId="{0E3806FD-D5B8-4F8F-8CEA-AA0D4C66D702}">
      <dsp:nvSpPr>
        <dsp:cNvPr id="19" name="Rounded Rectangle 18"/>
        <dsp:cNvSpPr/>
      </dsp:nvSpPr>
      <dsp:spPr bwMode="white">
        <a:xfrm>
          <a:off x="3965730" y="199786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Reject patient</a:t>
          </a:r>
          <a:endParaRPr>
            <a:solidFill>
              <a:schemeClr val="dk1"/>
            </a:solidFill>
          </a:endParaRPr>
        </a:p>
      </dsp:txBody>
      <dsp:txXfrm>
        <a:off x="3965730" y="1997864"/>
        <a:ext cx="1020041" cy="647726"/>
      </dsp:txXfrm>
    </dsp:sp>
    <dsp:sp modelId="{83A6DF4F-EEEE-417B-B480-5C96742D7E21}">
      <dsp:nvSpPr>
        <dsp:cNvPr id="21" name="Rounded Rectangle 20"/>
        <dsp:cNvSpPr/>
      </dsp:nvSpPr>
      <dsp:spPr bwMode="white">
        <a:xfrm>
          <a:off x="5099109" y="189019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5099109" y="1890193"/>
        <a:ext cx="1020041" cy="647726"/>
      </dsp:txXfrm>
    </dsp:sp>
    <dsp:sp modelId="{849FEA3C-870A-4CD5-8282-C30CD29301F5}">
      <dsp:nvSpPr>
        <dsp:cNvPr id="22" name="Rounded Rectangle 21"/>
        <dsp:cNvSpPr/>
      </dsp:nvSpPr>
      <dsp:spPr bwMode="white">
        <a:xfrm>
          <a:off x="5212447" y="199786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Discharge patient</a:t>
          </a:r>
          <a:endParaRPr>
            <a:solidFill>
              <a:schemeClr val="dk1"/>
            </a:solidFill>
          </a:endParaRPr>
        </a:p>
      </dsp:txBody>
      <dsp:txXfrm>
        <a:off x="5212447" y="1997864"/>
        <a:ext cx="1020041" cy="647726"/>
      </dsp:txXfrm>
    </dsp:sp>
    <dsp:sp modelId="{59DCB09C-BCF6-4F43-AC08-3CACD74F5272}">
      <dsp:nvSpPr>
        <dsp:cNvPr id="24" name="Rounded Rectangle 23"/>
        <dsp:cNvSpPr/>
      </dsp:nvSpPr>
      <dsp:spPr bwMode="white">
        <a:xfrm>
          <a:off x="4475750" y="283514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4475750" y="2835148"/>
        <a:ext cx="1020041" cy="647726"/>
      </dsp:txXfrm>
    </dsp:sp>
    <dsp:sp modelId="{34FEB98F-A4AA-4093-A230-8D35828583B3}">
      <dsp:nvSpPr>
        <dsp:cNvPr id="25" name="Rounded Rectangle 24"/>
        <dsp:cNvSpPr/>
      </dsp:nvSpPr>
      <dsp:spPr bwMode="white">
        <a:xfrm>
          <a:off x="4589088" y="294281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Can generate invoice pdf</a:t>
          </a:r>
          <a:endParaRPr>
            <a:solidFill>
              <a:schemeClr val="dk1"/>
            </a:solidFill>
          </a:endParaRPr>
        </a:p>
      </dsp:txBody>
      <dsp:txXfrm>
        <a:off x="4589088" y="2942819"/>
        <a:ext cx="1020041" cy="647726"/>
      </dsp:txXfrm>
    </dsp:sp>
    <dsp:sp modelId="{9C6B0AAB-EC0E-41A8-B84B-83C069D95265}">
      <dsp:nvSpPr>
        <dsp:cNvPr id="27" name="Rounded Rectangle 26"/>
        <dsp:cNvSpPr/>
      </dsp:nvSpPr>
      <dsp:spPr bwMode="white">
        <a:xfrm>
          <a:off x="5722467" y="283514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5722467" y="2835148"/>
        <a:ext cx="1020041" cy="647726"/>
      </dsp:txXfrm>
    </dsp:sp>
    <dsp:sp modelId="{8240531A-5520-4BA3-9A30-7DE4D6EA2C38}">
      <dsp:nvSpPr>
        <dsp:cNvPr id="28" name="Rounded Rectangle 27"/>
        <dsp:cNvSpPr/>
      </dsp:nvSpPr>
      <dsp:spPr bwMode="white">
        <a:xfrm>
          <a:off x="5835805" y="294281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 view appointments</a:t>
          </a:r>
          <a:endParaRPr>
            <a:solidFill>
              <a:schemeClr val="dk1"/>
            </a:solidFill>
          </a:endParaRPr>
        </a:p>
      </dsp:txBody>
      <dsp:txXfrm>
        <a:off x="5835805" y="2942819"/>
        <a:ext cx="1020041" cy="647726"/>
      </dsp:txXfrm>
    </dsp:sp>
    <dsp:sp modelId="{D647BCE9-EBDE-4D2B-88AB-1A2565724DC5}">
      <dsp:nvSpPr>
        <dsp:cNvPr id="30" name="Rounded Rectangle 29"/>
        <dsp:cNvSpPr/>
      </dsp:nvSpPr>
      <dsp:spPr bwMode="white">
        <a:xfrm>
          <a:off x="5099109" y="378010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5099109" y="3780103"/>
        <a:ext cx="1020041" cy="647726"/>
      </dsp:txXfrm>
    </dsp:sp>
    <dsp:sp modelId="{EBB91981-BA80-4D43-8B71-6F2093D4C66C}">
      <dsp:nvSpPr>
        <dsp:cNvPr id="31" name="Rounded Rectangle 30"/>
        <dsp:cNvSpPr/>
      </dsp:nvSpPr>
      <dsp:spPr bwMode="white">
        <a:xfrm>
          <a:off x="5212447" y="388777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 approve appointments</a:t>
          </a:r>
          <a:endParaRPr>
            <a:solidFill>
              <a:schemeClr val="dk1"/>
            </a:solidFill>
          </a:endParaRPr>
        </a:p>
      </dsp:txBody>
      <dsp:txXfrm>
        <a:off x="5212447" y="3887774"/>
        <a:ext cx="1020041" cy="647726"/>
      </dsp:txXfrm>
    </dsp:sp>
    <dsp:sp modelId="{1C4782BD-B85B-4839-8C5C-E7B33DD9BBB9}">
      <dsp:nvSpPr>
        <dsp:cNvPr id="33" name="Rounded Rectangle 32"/>
        <dsp:cNvSpPr/>
      </dsp:nvSpPr>
      <dsp:spPr bwMode="white">
        <a:xfrm>
          <a:off x="6345826" y="3780103"/>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6345826" y="3780103"/>
        <a:ext cx="1020041" cy="647726"/>
      </dsp:txXfrm>
    </dsp:sp>
    <dsp:sp modelId="{4C64A731-B70F-4321-93AB-435C3BE69F1A}">
      <dsp:nvSpPr>
        <dsp:cNvPr id="34" name="Rounded Rectangle 33"/>
        <dsp:cNvSpPr/>
      </dsp:nvSpPr>
      <dsp:spPr bwMode="white">
        <a:xfrm>
          <a:off x="6459164" y="3887774"/>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book appointments</a:t>
          </a:r>
          <a:endParaRPr>
            <a:solidFill>
              <a:schemeClr val="dk1"/>
            </a:solidFill>
          </a:endParaRPr>
        </a:p>
      </dsp:txBody>
      <dsp:txXfrm>
        <a:off x="6459164" y="3887774"/>
        <a:ext cx="1020041" cy="647726"/>
      </dsp:txXfrm>
    </dsp:sp>
    <dsp:sp modelId="{D046AACA-79BE-4C77-9F79-7E9855DB6010}">
      <dsp:nvSpPr>
        <dsp:cNvPr id="36" name="Rounded Rectangle 35"/>
        <dsp:cNvSpPr/>
      </dsp:nvSpPr>
      <dsp:spPr bwMode="white">
        <a:xfrm>
          <a:off x="3852392" y="94523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3852392" y="945238"/>
        <a:ext cx="1020041" cy="647726"/>
      </dsp:txXfrm>
    </dsp:sp>
    <dsp:sp modelId="{C4D9D3B6-9F95-412A-AC85-4871ADCD032E}">
      <dsp:nvSpPr>
        <dsp:cNvPr id="37" name="Rounded Rectangle 36"/>
        <dsp:cNvSpPr/>
      </dsp:nvSpPr>
      <dsp:spPr bwMode="white">
        <a:xfrm>
          <a:off x="3965730" y="105290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View all doctors</a:t>
          </a:r>
          <a:endParaRPr lang="en-IN" dirty="0">
            <a:solidFill>
              <a:schemeClr val="dk1"/>
            </a:solidFill>
          </a:endParaRPr>
        </a:p>
      </dsp:txBody>
      <dsp:txXfrm>
        <a:off x="3965730" y="1052909"/>
        <a:ext cx="1020041" cy="647726"/>
      </dsp:txXfrm>
    </dsp:sp>
    <dsp:sp modelId="{17E28D07-604C-4227-8DFD-A0B21AFC90F5}">
      <dsp:nvSpPr>
        <dsp:cNvPr id="39" name="Rounded Rectangle 38"/>
        <dsp:cNvSpPr/>
      </dsp:nvSpPr>
      <dsp:spPr bwMode="white">
        <a:xfrm>
          <a:off x="5099109" y="94523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5099109" y="945238"/>
        <a:ext cx="1020041" cy="647726"/>
      </dsp:txXfrm>
    </dsp:sp>
    <dsp:sp modelId="{5E1ABF64-9525-42C0-AEC9-323A2F6ECB52}">
      <dsp:nvSpPr>
        <dsp:cNvPr id="40" name="Rounded Rectangle 39"/>
        <dsp:cNvSpPr/>
      </dsp:nvSpPr>
      <dsp:spPr bwMode="white">
        <a:xfrm>
          <a:off x="5212447" y="105290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dirty="0">
              <a:solidFill>
                <a:schemeClr val="dk1"/>
              </a:solidFill>
            </a:rPr>
            <a:t>Delete doctor</a:t>
          </a:r>
          <a:endParaRPr lang="en-IN" dirty="0">
            <a:solidFill>
              <a:schemeClr val="dk1"/>
            </a:solidFill>
          </a:endParaRPr>
        </a:p>
      </dsp:txBody>
      <dsp:txXfrm>
        <a:off x="5212447" y="1052909"/>
        <a:ext cx="1020041" cy="647726"/>
      </dsp:txXfrm>
    </dsp:sp>
    <dsp:sp modelId="{F04876A5-690D-4A4C-8F9B-42A3BD0BC699}">
      <dsp:nvSpPr>
        <dsp:cNvPr id="42" name="Rounded Rectangle 41"/>
        <dsp:cNvSpPr/>
      </dsp:nvSpPr>
      <dsp:spPr bwMode="white">
        <a:xfrm>
          <a:off x="6345826" y="94523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6345826" y="945238"/>
        <a:ext cx="1020041" cy="647726"/>
      </dsp:txXfrm>
    </dsp:sp>
    <dsp:sp modelId="{C3FB69BB-15A6-46A3-95AF-A133968B34E8}">
      <dsp:nvSpPr>
        <dsp:cNvPr id="43" name="Rounded Rectangle 42"/>
        <dsp:cNvSpPr/>
      </dsp:nvSpPr>
      <dsp:spPr bwMode="white">
        <a:xfrm>
          <a:off x="6459164" y="105290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Approve doctor</a:t>
          </a:r>
          <a:endParaRPr>
            <a:solidFill>
              <a:schemeClr val="dk1"/>
            </a:solidFill>
          </a:endParaRPr>
        </a:p>
      </dsp:txBody>
      <dsp:txXfrm>
        <a:off x="6459164" y="1052909"/>
        <a:ext cx="1020041" cy="647726"/>
      </dsp:txXfrm>
    </dsp:sp>
    <dsp:sp modelId="{5AD49F8E-D527-4A7C-BB25-3AB74BCB16A0}">
      <dsp:nvSpPr>
        <dsp:cNvPr id="45" name="Rounded Rectangle 44"/>
        <dsp:cNvSpPr/>
      </dsp:nvSpPr>
      <dsp:spPr bwMode="white">
        <a:xfrm>
          <a:off x="7592543" y="945238"/>
          <a:ext cx="1020041" cy="647726"/>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Xfrm>
        <a:off x="7592543" y="945238"/>
        <a:ext cx="1020041" cy="647726"/>
      </dsp:txXfrm>
    </dsp:sp>
    <dsp:sp modelId="{C347C70B-00F6-495E-A905-F6E869C34F2B}">
      <dsp:nvSpPr>
        <dsp:cNvPr id="46" name="Rounded Rectangle 45"/>
        <dsp:cNvSpPr/>
      </dsp:nvSpPr>
      <dsp:spPr bwMode="white">
        <a:xfrm>
          <a:off x="7705881" y="1052909"/>
          <a:ext cx="1020041" cy="647726"/>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IN" dirty="0">
              <a:solidFill>
                <a:schemeClr val="dk1"/>
              </a:solidFill>
            </a:rPr>
            <a:t>Reject doctor</a:t>
          </a:r>
          <a:endParaRPr>
            <a:solidFill>
              <a:schemeClr val="dk1"/>
            </a:solidFill>
          </a:endParaRPr>
        </a:p>
      </dsp:txBody>
      <dsp:txXfrm>
        <a:off x="7705881" y="1052909"/>
        <a:ext cx="1020041" cy="6477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34D94E-1B98-4564-9245-D10DA9F1768C}" type="datetimeFigureOut">
              <a:rPr lang="en-IN" smtClean="0"/>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D38C74-D90A-4CF0-9D5A-39069921F815}"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g1747acda86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47acda86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g1747acda8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747acda8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g1747acda8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747acda8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g1747acda86c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747acda86c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g1747acda86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747acda86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1747acda86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747acda86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
        <p:cNvGrpSpPr/>
        <p:nvPr/>
      </p:nvGrpSpPr>
      <p:grpSpPr>
        <a:xfrm>
          <a:off x="0" y="0"/>
          <a:ext cx="0" cy="0"/>
          <a:chOff x="0" y="0"/>
          <a:chExt cx="0" cy="0"/>
        </a:xfrm>
      </p:grpSpPr>
      <p:sp>
        <p:nvSpPr>
          <p:cNvPr id="131" name="Google Shape;131;g1747acda86c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747acda86c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g1747acda86c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747acda86c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1747acda86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747acda86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1747acda86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747acda86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g1747acda86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747acda86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g1747acda86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747acda86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1747acda86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47acda86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1747acda86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747acda86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
        <p:cNvGrpSpPr/>
        <p:nvPr/>
      </p:nvGrpSpPr>
      <p:grpSpPr>
        <a:xfrm>
          <a:off x="0" y="0"/>
          <a:ext cx="0" cy="0"/>
          <a:chOff x="0" y="0"/>
          <a:chExt cx="0" cy="0"/>
        </a:xfrm>
      </p:grpSpPr>
      <p:sp>
        <p:nvSpPr>
          <p:cNvPr id="177" name="Google Shape;177;g1747acda86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747acda86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1747acda86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747acda86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
        <p:cNvGrpSpPr/>
        <p:nvPr/>
      </p:nvGrpSpPr>
      <p:grpSpPr>
        <a:xfrm>
          <a:off x="0" y="0"/>
          <a:ext cx="0" cy="0"/>
          <a:chOff x="0" y="0"/>
          <a:chExt cx="0" cy="0"/>
        </a:xfrm>
      </p:grpSpPr>
      <p:sp>
        <p:nvSpPr>
          <p:cNvPr id="189" name="Google Shape;189;g1747acda86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747acda86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1747acda86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747acda86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1747acda86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747acda86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g1747acda86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747acda86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g1747acda86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747acda86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
        <p:cNvGrpSpPr/>
        <p:nvPr/>
      </p:nvGrpSpPr>
      <p:grpSpPr>
        <a:xfrm>
          <a:off x="0" y="0"/>
          <a:ext cx="0" cy="0"/>
          <a:chOff x="0" y="0"/>
          <a:chExt cx="0" cy="0"/>
        </a:xfrm>
      </p:grpSpPr>
      <p:sp>
        <p:nvSpPr>
          <p:cNvPr id="63" name="Google Shape;63;g1747acda86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47acda86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
        <p:cNvGrpSpPr/>
        <p:nvPr/>
      </p:nvGrpSpPr>
      <p:grpSpPr>
        <a:xfrm>
          <a:off x="0" y="0"/>
          <a:ext cx="0" cy="0"/>
          <a:chOff x="0" y="0"/>
          <a:chExt cx="0" cy="0"/>
        </a:xfrm>
      </p:grpSpPr>
      <p:sp>
        <p:nvSpPr>
          <p:cNvPr id="221" name="Google Shape;221;g1747acda86c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47acda86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
        <p:cNvGrpSpPr/>
        <p:nvPr/>
      </p:nvGrpSpPr>
      <p:grpSpPr>
        <a:xfrm>
          <a:off x="0" y="0"/>
          <a:ext cx="0" cy="0"/>
          <a:chOff x="0" y="0"/>
          <a:chExt cx="0" cy="0"/>
        </a:xfrm>
      </p:grpSpPr>
      <p:sp>
        <p:nvSpPr>
          <p:cNvPr id="228" name="Google Shape;228;g1747acda86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747acda86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g1747acda86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747acda86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g1747acda86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747acda86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
        <p:cNvGrpSpPr/>
        <p:nvPr/>
      </p:nvGrpSpPr>
      <p:grpSpPr>
        <a:xfrm>
          <a:off x="0" y="0"/>
          <a:ext cx="0" cy="0"/>
          <a:chOff x="0" y="0"/>
          <a:chExt cx="0" cy="0"/>
        </a:xfrm>
      </p:grpSpPr>
      <p:sp>
        <p:nvSpPr>
          <p:cNvPr id="209" name="Google Shape;209;g1747acda86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747acda86c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1747acda86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747acda86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7"/>
        <p:cNvGrpSpPr/>
        <p:nvPr/>
      </p:nvGrpSpPr>
      <p:grpSpPr>
        <a:xfrm>
          <a:off x="0" y="0"/>
          <a:ext cx="0" cy="0"/>
          <a:chOff x="0" y="0"/>
          <a:chExt cx="0" cy="0"/>
        </a:xfrm>
      </p:grpSpPr>
      <p:sp>
        <p:nvSpPr>
          <p:cNvPr id="238" name="Google Shape;238;g1747acda86c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747acda86c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1747acda86c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747acda86c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1747acda86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747acda86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4"/>
        <p:cNvGrpSpPr/>
        <p:nvPr/>
      </p:nvGrpSpPr>
      <p:grpSpPr>
        <a:xfrm>
          <a:off x="0" y="0"/>
          <a:ext cx="0" cy="0"/>
          <a:chOff x="0" y="0"/>
          <a:chExt cx="0" cy="0"/>
        </a:xfrm>
      </p:grpSpPr>
      <p:sp>
        <p:nvSpPr>
          <p:cNvPr id="265" name="Google Shape;265;g1747acda86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747acda86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
        <p:cNvGrpSpPr/>
        <p:nvPr/>
      </p:nvGrpSpPr>
      <p:grpSpPr>
        <a:xfrm>
          <a:off x="0" y="0"/>
          <a:ext cx="0" cy="0"/>
          <a:chOff x="0" y="0"/>
          <a:chExt cx="0" cy="0"/>
        </a:xfrm>
      </p:grpSpPr>
      <p:sp>
        <p:nvSpPr>
          <p:cNvPr id="68" name="Google Shape;68;g1747acda86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747acda8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g1747acda86c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747acda86c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4"/>
        <p:cNvGrpSpPr/>
        <p:nvPr/>
      </p:nvGrpSpPr>
      <p:grpSpPr>
        <a:xfrm>
          <a:off x="0" y="0"/>
          <a:ext cx="0" cy="0"/>
          <a:chOff x="0" y="0"/>
          <a:chExt cx="0" cy="0"/>
        </a:xfrm>
      </p:grpSpPr>
      <p:sp>
        <p:nvSpPr>
          <p:cNvPr id="275" name="Google Shape;275;g1747acda86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747acda86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g1747acda86c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747acda86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
        <p:cNvGrpSpPr/>
        <p:nvPr/>
      </p:nvGrpSpPr>
      <p:grpSpPr>
        <a:xfrm>
          <a:off x="0" y="0"/>
          <a:ext cx="0" cy="0"/>
          <a:chOff x="0" y="0"/>
          <a:chExt cx="0" cy="0"/>
        </a:xfrm>
      </p:grpSpPr>
      <p:sp>
        <p:nvSpPr>
          <p:cNvPr id="285" name="Google Shape;285;g1747acda86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747acda86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g1747acda86c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747acda86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g1747acda86c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747acda86c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1747acda86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747acda86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g1747acda86c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747acda86c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g1747acda86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747acda86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g1747acda86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747acda86c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Google Shape;73;g1747acda86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747acda86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
        <p:cNvGrpSpPr/>
        <p:nvPr/>
      </p:nvGrpSpPr>
      <p:grpSpPr>
        <a:xfrm>
          <a:off x="0" y="0"/>
          <a:ext cx="0" cy="0"/>
          <a:chOff x="0" y="0"/>
          <a:chExt cx="0" cy="0"/>
        </a:xfrm>
      </p:grpSpPr>
      <p:sp>
        <p:nvSpPr>
          <p:cNvPr id="327" name="Google Shape;327;g1747acda86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747acda86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1747acda86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47acda86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g1747acda8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747acda8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
        <p:cNvGrpSpPr/>
        <p:nvPr/>
      </p:nvGrpSpPr>
      <p:grpSpPr>
        <a:xfrm>
          <a:off x="0" y="0"/>
          <a:ext cx="0" cy="0"/>
          <a:chOff x="0" y="0"/>
          <a:chExt cx="0" cy="0"/>
        </a:xfrm>
      </p:grpSpPr>
      <p:sp>
        <p:nvSpPr>
          <p:cNvPr id="90" name="Google Shape;90;g1747acda86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747acda86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g1747acda8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747acda8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12"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13"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14"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15"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39A6F8-E9C4-4CC7-970B-FE6F660B3C8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939A6F8-E9C4-4CC7-970B-FE6F660B3C8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939A6F8-E9C4-4CC7-970B-FE6F660B3C8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12420A-8195-4035-B504-36BD39364DCF}" type="slidenum">
              <a:rPr lang="en-IN" smtClean="0"/>
            </a:fld>
            <a:endParaRPr lang="en-IN"/>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17"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18"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19"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20" name="Freeform 19"/>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939A6F8-E9C4-4CC7-970B-FE6F660B3C8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12420A-8195-4035-B504-36BD39364DCF}" type="slidenum">
              <a:rPr lang="en-IN" smtClean="0"/>
            </a:fld>
            <a:endParaRPr lang="en-IN"/>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10" name="Freeform 18"/>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11" name="Freeform 22"/>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12" name="Freeform 26"/>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13" name="Freeform 10"/>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939A6F8-E9C4-4CC7-970B-FE6F660B3C8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939A6F8-E9C4-4CC7-970B-FE6F660B3C8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12420A-8195-4035-B504-36BD39364DCF}" type="slidenum">
              <a:rPr lang="en-IN" smtClean="0"/>
            </a:fld>
            <a:endParaRPr lang="en-IN"/>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E939A6F8-E9C4-4CC7-970B-FE6F660B3C8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9A6F8-E9C4-4CC7-970B-FE6F660B3C8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8"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9"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10"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11"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 name="Date Placeholder 1"/>
          <p:cNvSpPr>
            <a:spLocks noGrp="1"/>
          </p:cNvSpPr>
          <p:nvPr>
            <p:ph type="dt" sz="half" idx="10"/>
          </p:nvPr>
        </p:nvSpPr>
        <p:spPr/>
        <p:txBody>
          <a:bodyPr/>
          <a:lstStyle/>
          <a:p>
            <a:fld id="{E939A6F8-E9C4-4CC7-970B-FE6F660B3C8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12420A-8195-4035-B504-36BD39364DC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939A6F8-E9C4-4CC7-970B-FE6F660B3C8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12420A-8195-4035-B504-36BD39364DCF}" type="slidenum">
              <a:rPr lang="en-IN" smtClean="0"/>
            </a:fld>
            <a:endParaRPr lang="en-IN"/>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26"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27"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28"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29" name="Freeform 28"/>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11"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12"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13"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14" name="Freeform 10"/>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939A6F8-E9C4-4CC7-970B-FE6F660B3C8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12420A-8195-4035-B504-36BD39364DCF}" type="slidenum">
              <a:rPr lang="en-IN" smtClean="0"/>
            </a:fld>
            <a:endParaRPr lang="en-IN"/>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ln>
          </p:spPr>
          <p:txBody>
            <a:bodyPr vert="horz" wrap="square" lIns="91440" tIns="45720" rIns="91440" bIns="45720" numCol="1" anchor="t" anchorCtr="0" compatLnSpc="1"/>
            <a:lstStyle/>
            <a:p>
              <a:endParaRPr lang="en-US"/>
            </a:p>
          </p:txBody>
        </p:sp>
        <p:sp>
          <p:nvSpPr>
            <p:cNvPr id="18" name="Freeform 18"/>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ln>
          </p:spPr>
          <p:txBody>
            <a:bodyPr vert="horz" wrap="square" lIns="91440" tIns="45720" rIns="91440" bIns="45720" numCol="1" anchor="t" anchorCtr="0" compatLnSpc="1"/>
            <a:lstStyle/>
            <a:p>
              <a:endParaRPr lang="en-US"/>
            </a:p>
          </p:txBody>
        </p:sp>
        <p:sp>
          <p:nvSpPr>
            <p:cNvPr id="19" name="Freeform 22"/>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p:nvSpPr>
            <p:cNvPr id="20" name="Freeform 26"/>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vert="horz" wrap="square" lIns="91440" tIns="45720" rIns="91440" bIns="45720" numCol="1" anchor="t" anchorCtr="0" compatLnSpc="1"/>
            <a:lstStyle/>
            <a:p>
              <a:endParaRPr lang="en-US"/>
            </a:p>
          </p:txBody>
        </p:sp>
        <p:sp useBgFill="1">
          <p:nvSpPr>
            <p:cNvPr id="21" name="Freeform 10"/>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E939A6F8-E9C4-4CC7-970B-FE6F660B3C88}" type="datetimeFigureOut">
              <a:rPr lang="en-IN" smtClean="0"/>
            </a:fld>
            <a:endParaRPr lang="en-IN"/>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IN"/>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0512420A-8195-4035-B504-36BD39364DCF}" type="slidenum">
              <a:rPr lang="en-IN" smtClean="0"/>
            </a:fld>
            <a:endParaRPr lang="en-IN"/>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7.xml"/><Relationship Id="rId10" Type="http://schemas.microsoft.com/office/2007/relationships/diagramDrawing" Target="../diagrams/drawing2.xml"/><Relationship Id="rId1"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2685" y="2675255"/>
            <a:ext cx="9878060" cy="3552190"/>
          </a:xfrm>
        </p:spPr>
        <p:txBody>
          <a:bodyPr>
            <a:normAutofit fontScale="87500" lnSpcReduction="10000"/>
          </a:bodyPr>
          <a:lstStyle/>
          <a:p>
            <a:r>
              <a:rPr lang="en-IN" dirty="0" err="1"/>
              <a:t>Balaji</a:t>
            </a:r>
            <a:r>
              <a:rPr lang="en-IN" dirty="0"/>
              <a:t> </a:t>
            </a:r>
            <a:r>
              <a:rPr lang="en-IN" dirty="0" err="1"/>
              <a:t>Kalimuthu</a:t>
            </a:r>
            <a:r>
              <a:rPr lang="en-IN" dirty="0"/>
              <a:t> </a:t>
            </a:r>
            <a:r>
              <a:rPr lang="en-IN" dirty="0" smtClean="0"/>
              <a:t>– 2529316</a:t>
            </a:r>
            <a:endParaRPr lang="en-IN" dirty="0" smtClean="0"/>
          </a:p>
          <a:p>
            <a:r>
              <a:rPr lang="en-IN" dirty="0"/>
              <a:t>R </a:t>
            </a:r>
            <a:r>
              <a:rPr lang="en-IN" dirty="0" err="1"/>
              <a:t>Swetha</a:t>
            </a:r>
            <a:r>
              <a:rPr lang="en-IN" dirty="0"/>
              <a:t> - 2529070</a:t>
            </a:r>
            <a:endParaRPr lang="en-IN" dirty="0"/>
          </a:p>
          <a:p>
            <a:r>
              <a:rPr lang="en-IN" dirty="0" err="1"/>
              <a:t>Kanithi</a:t>
            </a:r>
            <a:r>
              <a:rPr lang="en-IN" dirty="0"/>
              <a:t> Vishnu </a:t>
            </a:r>
            <a:r>
              <a:rPr lang="en-IN" dirty="0" err="1"/>
              <a:t>Vara</a:t>
            </a:r>
            <a:r>
              <a:rPr lang="en-IN" dirty="0"/>
              <a:t> Prasad - 2525768</a:t>
            </a:r>
            <a:endParaRPr lang="en-IN" dirty="0"/>
          </a:p>
          <a:p>
            <a:r>
              <a:rPr lang="en-IN" dirty="0" err="1"/>
              <a:t>Charanvinayak</a:t>
            </a:r>
            <a:r>
              <a:rPr lang="en-IN" dirty="0"/>
              <a:t> </a:t>
            </a:r>
            <a:r>
              <a:rPr lang="en-IN" dirty="0" err="1"/>
              <a:t>Gopalakrishnan</a:t>
            </a:r>
            <a:r>
              <a:rPr lang="en-IN" dirty="0"/>
              <a:t> - 2529094	</a:t>
            </a:r>
            <a:endParaRPr lang="en-IN" dirty="0"/>
          </a:p>
          <a:p>
            <a:r>
              <a:rPr lang="en-IN" dirty="0" err="1"/>
              <a:t>Venkateshprasadh</a:t>
            </a:r>
            <a:r>
              <a:rPr lang="en-IN" dirty="0"/>
              <a:t> Ramesh - 2527959</a:t>
            </a:r>
            <a:endParaRPr lang="en-IN" dirty="0"/>
          </a:p>
          <a:p>
            <a:r>
              <a:rPr lang="en-IN" dirty="0" err="1"/>
              <a:t>Vithyaprabha</a:t>
            </a:r>
            <a:r>
              <a:rPr lang="en-IN" dirty="0"/>
              <a:t> N - 2529040</a:t>
            </a:r>
            <a:endParaRPr lang="en-IN" dirty="0"/>
          </a:p>
          <a:p>
            <a:r>
              <a:rPr lang="en-IN" dirty="0"/>
              <a:t>C </a:t>
            </a:r>
            <a:r>
              <a:rPr lang="en-IN" dirty="0" err="1"/>
              <a:t>Sathish</a:t>
            </a:r>
            <a:r>
              <a:rPr lang="en-IN" dirty="0"/>
              <a:t> </a:t>
            </a:r>
            <a:r>
              <a:rPr lang="en-IN" dirty="0" err="1"/>
              <a:t>Kumaar</a:t>
            </a:r>
            <a:r>
              <a:rPr lang="en-IN" dirty="0"/>
              <a:t> - 2529795</a:t>
            </a:r>
            <a:endParaRPr lang="en-IN" dirty="0"/>
          </a:p>
          <a:p>
            <a:r>
              <a:rPr lang="en-IN" dirty="0" err="1"/>
              <a:t>Vaishnavi</a:t>
            </a:r>
            <a:r>
              <a:rPr lang="en-IN" dirty="0"/>
              <a:t> </a:t>
            </a:r>
            <a:r>
              <a:rPr lang="en-IN" dirty="0" err="1"/>
              <a:t>Paramasivam</a:t>
            </a:r>
            <a:r>
              <a:rPr lang="en-IN" dirty="0"/>
              <a:t> - </a:t>
            </a:r>
            <a:r>
              <a:rPr lang="en-IN" dirty="0" smtClean="0"/>
              <a:t>2526656</a:t>
            </a:r>
            <a:endParaRPr lang="en-IN" dirty="0"/>
          </a:p>
          <a:p>
            <a:r>
              <a:rPr lang="en-IN" dirty="0" err="1" smtClean="0"/>
              <a:t>Mujahith</a:t>
            </a:r>
            <a:r>
              <a:rPr lang="en-IN" dirty="0" smtClean="0"/>
              <a:t> </a:t>
            </a:r>
            <a:r>
              <a:rPr lang="en-IN" dirty="0" err="1"/>
              <a:t>Thameem</a:t>
            </a:r>
            <a:r>
              <a:rPr lang="en-IN" dirty="0"/>
              <a:t> M - 183001053</a:t>
            </a:r>
            <a:endParaRPr lang="en-IN" dirty="0"/>
          </a:p>
          <a:p>
            <a:r>
              <a:rPr lang="en-IN" dirty="0" err="1" smtClean="0"/>
              <a:t>Keerthana</a:t>
            </a:r>
            <a:r>
              <a:rPr lang="en-IN" dirty="0" smtClean="0"/>
              <a:t> </a:t>
            </a:r>
            <a:r>
              <a:rPr lang="en-IN" dirty="0" err="1"/>
              <a:t>Sundar</a:t>
            </a:r>
            <a:r>
              <a:rPr lang="en-IN" dirty="0"/>
              <a:t> - 2530466</a:t>
            </a:r>
            <a:endParaRPr lang="en-IN" dirty="0"/>
          </a:p>
        </p:txBody>
      </p:sp>
      <p:sp>
        <p:nvSpPr>
          <p:cNvPr id="2" name="Title 1"/>
          <p:cNvSpPr>
            <a:spLocks noGrp="1"/>
          </p:cNvSpPr>
          <p:nvPr>
            <p:ph type="title"/>
          </p:nvPr>
        </p:nvSpPr>
        <p:spPr/>
        <p:txBody>
          <a:bodyPr/>
          <a:lstStyle/>
          <a:p>
            <a:r>
              <a:rPr lang="en-IN" dirty="0"/>
              <a:t>Hospital Management System</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1559" y="486137"/>
            <a:ext cx="7659548" cy="773032"/>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Admin Controller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Saving Doctor Details: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481559" y="1386865"/>
            <a:ext cx="8887412" cy="456317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51"/>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52"/>
          <p:cNvPicPr preferRelativeResize="0"/>
          <p:nvPr/>
        </p:nvPicPr>
        <p:blipFill>
          <a:blip r:embed="rId1"/>
          <a:stretch>
            <a:fillRect/>
          </a:stretch>
        </p:blipFill>
        <p:spPr>
          <a:xfrm>
            <a:off x="203200" y="203201"/>
            <a:ext cx="11785600" cy="636545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53"/>
          <p:cNvPicPr preferRelativeResize="0"/>
          <p:nvPr/>
        </p:nvPicPr>
        <p:blipFill>
          <a:blip r:embed="rId1"/>
          <a:stretch>
            <a:fillRect/>
          </a:stretch>
        </p:blipFill>
        <p:spPr>
          <a:xfrm>
            <a:off x="203200" y="203201"/>
            <a:ext cx="11785600" cy="636545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54"/>
          <p:cNvPicPr preferRelativeResize="0"/>
          <p:nvPr/>
        </p:nvPicPr>
        <p:blipFill>
          <a:blip r:embed="rId1"/>
          <a:stretch>
            <a:fillRect/>
          </a:stretch>
        </p:blipFill>
        <p:spPr>
          <a:xfrm>
            <a:off x="203200" y="203200"/>
            <a:ext cx="11785600" cy="639614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5"/>
          <p:cNvSpPr txBox="1"/>
          <p:nvPr/>
        </p:nvSpPr>
        <p:spPr>
          <a:xfrm>
            <a:off x="4634967" y="70485"/>
            <a:ext cx="4000000" cy="533600"/>
          </a:xfrm>
          <a:prstGeom prst="rect">
            <a:avLst/>
          </a:prstGeom>
          <a:noFill/>
          <a:ln>
            <a:noFill/>
          </a:ln>
        </p:spPr>
        <p:txBody>
          <a:bodyPr spcFirstLastPara="1" wrap="square" lIns="121897" tIns="121897" rIns="121897" bIns="121897" anchor="t" anchorCtr="0">
            <a:spAutoFit/>
          </a:bodyPr>
          <a:lstStyle/>
          <a:p>
            <a:r>
              <a:rPr lang="en-GB" b="1" dirty="0"/>
              <a:t>Create-invoice</a:t>
            </a:r>
            <a:endParaRPr b="1" dirty="0"/>
          </a:p>
        </p:txBody>
      </p:sp>
      <p:sp>
        <p:nvSpPr>
          <p:cNvPr id="289" name="Google Shape;289;p55"/>
          <p:cNvSpPr txBox="1"/>
          <p:nvPr/>
        </p:nvSpPr>
        <p:spPr>
          <a:xfrm>
            <a:off x="0" y="286633"/>
            <a:ext cx="12045200" cy="13956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dirty="0"/>
              <a:t>Once Patient details entered in admit Patient portal we will update it in the invoice  </a:t>
            </a:r>
            <a:endParaRPr dirty="0"/>
          </a:p>
          <a:p>
            <a:pPr marL="609600" indent="-423545">
              <a:buSzPts val="1400"/>
              <a:buChar char="●"/>
            </a:pPr>
            <a:r>
              <a:rPr lang="en-GB" dirty="0"/>
              <a:t>After the treatment an invoice is generated which contains all the details of the patient that  we got in admit page along with the doctor fee medicine cost and other charges</a:t>
            </a:r>
            <a:endParaRPr dirty="0"/>
          </a:p>
          <a:p>
            <a:endParaRPr dirty="0"/>
          </a:p>
        </p:txBody>
      </p:sp>
      <p:pic>
        <p:nvPicPr>
          <p:cNvPr id="290" name="Google Shape;290;p55"/>
          <p:cNvPicPr preferRelativeResize="0"/>
          <p:nvPr/>
        </p:nvPicPr>
        <p:blipFill>
          <a:blip r:embed="rId1"/>
          <a:stretch>
            <a:fillRect/>
          </a:stretch>
        </p:blipFill>
        <p:spPr>
          <a:xfrm>
            <a:off x="2570867" y="1217067"/>
            <a:ext cx="6306101" cy="556166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6"/>
          <p:cNvPicPr preferRelativeResize="0"/>
          <p:nvPr/>
        </p:nvPicPr>
        <p:blipFill>
          <a:blip r:embed="rId1"/>
          <a:stretch>
            <a:fillRect/>
          </a:stretch>
        </p:blipFill>
        <p:spPr>
          <a:xfrm>
            <a:off x="203200" y="377567"/>
            <a:ext cx="11785597" cy="5579304"/>
          </a:xfrm>
          <a:prstGeom prst="rect">
            <a:avLst/>
          </a:prstGeom>
          <a:noFill/>
          <a:ln>
            <a:noFill/>
          </a:ln>
        </p:spPr>
      </p:pic>
      <p:pic>
        <p:nvPicPr>
          <p:cNvPr id="296" name="Google Shape;296;p56"/>
          <p:cNvPicPr preferRelativeResize="0"/>
          <p:nvPr/>
        </p:nvPicPr>
        <p:blipFill>
          <a:blip r:embed="rId2"/>
          <a:stretch>
            <a:fillRect/>
          </a:stretch>
        </p:blipFill>
        <p:spPr>
          <a:xfrm>
            <a:off x="203200" y="203201"/>
            <a:ext cx="11785600" cy="640228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57"/>
          <p:cNvPicPr preferRelativeResize="0"/>
          <p:nvPr/>
        </p:nvPicPr>
        <p:blipFill>
          <a:blip r:embed="rId1"/>
          <a:stretch>
            <a:fillRect/>
          </a:stretch>
        </p:blipFill>
        <p:spPr>
          <a:xfrm>
            <a:off x="203200" y="203201"/>
            <a:ext cx="11785600" cy="637159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58"/>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9"/>
          <p:cNvSpPr txBox="1"/>
          <p:nvPr/>
        </p:nvSpPr>
        <p:spPr>
          <a:xfrm>
            <a:off x="4360313" y="90805"/>
            <a:ext cx="4000000" cy="533600"/>
          </a:xfrm>
          <a:prstGeom prst="rect">
            <a:avLst/>
          </a:prstGeom>
          <a:noFill/>
          <a:ln>
            <a:noFill/>
          </a:ln>
        </p:spPr>
        <p:txBody>
          <a:bodyPr spcFirstLastPara="1" wrap="square" lIns="121897" tIns="121897" rIns="121897" bIns="121897" anchor="t" anchorCtr="0">
            <a:spAutoFit/>
          </a:bodyPr>
          <a:lstStyle/>
          <a:p>
            <a:r>
              <a:rPr lang="en-GB" b="1" dirty="0"/>
              <a:t>Add doctor</a:t>
            </a:r>
            <a:endParaRPr b="1" dirty="0"/>
          </a:p>
        </p:txBody>
      </p:sp>
      <p:sp>
        <p:nvSpPr>
          <p:cNvPr id="312" name="Google Shape;312;p59"/>
          <p:cNvSpPr txBox="1"/>
          <p:nvPr/>
        </p:nvSpPr>
        <p:spPr>
          <a:xfrm>
            <a:off x="88000" y="406833"/>
            <a:ext cx="12016000" cy="1077172"/>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First we create an account for doctor</a:t>
            </a:r>
            <a:endParaRPr lang="en-GB"/>
          </a:p>
          <a:p>
            <a:pPr marL="609600" indent="-423545">
              <a:buSzPts val="1400"/>
              <a:buChar char="●"/>
            </a:pPr>
            <a:r>
              <a:rPr lang="en-GB"/>
              <a:t>In that page Doctors need to update few basic personal details and they will create an username and password</a:t>
            </a:r>
            <a:endParaRPr lang="en-GB"/>
          </a:p>
          <a:p>
            <a:pPr marL="609600" indent="-423545">
              <a:buSzPts val="1400"/>
              <a:buChar char="●"/>
            </a:pPr>
            <a:r>
              <a:rPr lang="en-GB"/>
              <a:t>Then doctor login their page using email address with password</a:t>
            </a:r>
            <a:endParaRPr lang="en-GB"/>
          </a:p>
        </p:txBody>
      </p:sp>
      <p:pic>
        <p:nvPicPr>
          <p:cNvPr id="313" name="Google Shape;313;p59"/>
          <p:cNvPicPr preferRelativeResize="0"/>
          <p:nvPr/>
        </p:nvPicPr>
        <p:blipFill>
          <a:blip r:embed="rId1"/>
          <a:stretch>
            <a:fillRect/>
          </a:stretch>
        </p:blipFill>
        <p:spPr>
          <a:xfrm>
            <a:off x="2789467" y="1628100"/>
            <a:ext cx="6030035" cy="515916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60"/>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1332" y="509287"/>
            <a:ext cx="8469774"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Saving Patient Details: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923666" y="1307939"/>
            <a:ext cx="10383985" cy="5225132"/>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1"/>
          <p:cNvSpPr txBox="1"/>
          <p:nvPr/>
        </p:nvSpPr>
        <p:spPr>
          <a:xfrm>
            <a:off x="4096000" y="0"/>
            <a:ext cx="4000000" cy="533600"/>
          </a:xfrm>
          <a:prstGeom prst="rect">
            <a:avLst/>
          </a:prstGeom>
          <a:noFill/>
          <a:ln>
            <a:noFill/>
          </a:ln>
        </p:spPr>
        <p:txBody>
          <a:bodyPr spcFirstLastPara="1" wrap="square" lIns="121897" tIns="121897" rIns="121897" bIns="121897" anchor="t" anchorCtr="0">
            <a:spAutoFit/>
          </a:bodyPr>
          <a:lstStyle/>
          <a:p>
            <a:r>
              <a:rPr lang="en-GB" b="1" dirty="0"/>
              <a:t>Add patient</a:t>
            </a:r>
            <a:endParaRPr b="1" dirty="0"/>
          </a:p>
        </p:txBody>
      </p:sp>
      <p:sp>
        <p:nvSpPr>
          <p:cNvPr id="324" name="Google Shape;324;p61"/>
          <p:cNvSpPr txBox="1"/>
          <p:nvPr/>
        </p:nvSpPr>
        <p:spPr>
          <a:xfrm>
            <a:off x="96000" y="533600"/>
            <a:ext cx="12007200" cy="800173"/>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once patient details are entered in the add patient i.e,name and details of the patient and it need to be saved.</a:t>
            </a:r>
            <a:endParaRPr lang="en-GB"/>
          </a:p>
          <a:p>
            <a:pPr marL="609600" indent="-423545">
              <a:buSzPts val="1400"/>
              <a:buChar char="●"/>
            </a:pPr>
            <a:r>
              <a:rPr lang="en-GB"/>
              <a:t>After saving the patient details it will registered in database</a:t>
            </a:r>
            <a:endParaRPr lang="en-GB"/>
          </a:p>
        </p:txBody>
      </p:sp>
      <p:pic>
        <p:nvPicPr>
          <p:cNvPr id="5" name="Google Shape;107;p22"/>
          <p:cNvPicPr preferRelativeResize="0"/>
          <p:nvPr/>
        </p:nvPicPr>
        <p:blipFill>
          <a:blip r:embed="rId1"/>
          <a:stretch>
            <a:fillRect/>
          </a:stretch>
        </p:blipFill>
        <p:spPr>
          <a:xfrm>
            <a:off x="1534736" y="1424197"/>
            <a:ext cx="8156111" cy="513796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62"/>
          <p:cNvPicPr preferRelativeResize="0"/>
          <p:nvPr/>
        </p:nvPicPr>
        <p:blipFill>
          <a:blip r:embed="rId1"/>
          <a:stretch>
            <a:fillRect/>
          </a:stretch>
        </p:blipFill>
        <p:spPr>
          <a:xfrm>
            <a:off x="203200" y="203200"/>
            <a:ext cx="11785600" cy="639614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TESTING</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dminLoginTest"/>
          <p:cNvPicPr>
            <a:picLocks noChangeAspect="1"/>
          </p:cNvPicPr>
          <p:nvPr/>
        </p:nvPicPr>
        <p:blipFill>
          <a:blip r:embed="rId1"/>
          <a:stretch>
            <a:fillRect/>
          </a:stretch>
        </p:blipFill>
        <p:spPr>
          <a:xfrm>
            <a:off x="466090" y="1421765"/>
            <a:ext cx="11391265" cy="50590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AdminRegistration Test"/>
          <p:cNvPicPr>
            <a:picLocks noChangeAspect="1"/>
          </p:cNvPicPr>
          <p:nvPr/>
        </p:nvPicPr>
        <p:blipFill>
          <a:blip r:embed="rId1"/>
          <a:stretch>
            <a:fillRect/>
          </a:stretch>
        </p:blipFill>
        <p:spPr>
          <a:xfrm>
            <a:off x="298450" y="1626235"/>
            <a:ext cx="11594465" cy="514921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AdminTest"/>
          <p:cNvPicPr>
            <a:picLocks noChangeAspect="1"/>
          </p:cNvPicPr>
          <p:nvPr/>
        </p:nvPicPr>
        <p:blipFill>
          <a:blip r:embed="rId1"/>
          <a:stretch>
            <a:fillRect/>
          </a:stretch>
        </p:blipFill>
        <p:spPr>
          <a:xfrm>
            <a:off x="1171575" y="1336040"/>
            <a:ext cx="9848850" cy="540067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ApplyJobTest"/>
          <p:cNvPicPr>
            <a:picLocks noChangeAspect="1"/>
          </p:cNvPicPr>
          <p:nvPr/>
        </p:nvPicPr>
        <p:blipFill>
          <a:blip r:embed="rId1"/>
          <a:stretch>
            <a:fillRect/>
          </a:stretch>
        </p:blipFill>
        <p:spPr>
          <a:xfrm>
            <a:off x="324485" y="1649095"/>
            <a:ext cx="11543030" cy="512635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octor Login"/>
          <p:cNvPicPr>
            <a:picLocks noChangeAspect="1"/>
          </p:cNvPicPr>
          <p:nvPr/>
        </p:nvPicPr>
        <p:blipFill>
          <a:blip r:embed="rId1"/>
          <a:stretch>
            <a:fillRect/>
          </a:stretch>
        </p:blipFill>
        <p:spPr>
          <a:xfrm>
            <a:off x="1171575" y="1367155"/>
            <a:ext cx="9848850" cy="54006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octor Registration"/>
          <p:cNvPicPr>
            <a:picLocks noChangeAspect="1"/>
          </p:cNvPicPr>
          <p:nvPr/>
        </p:nvPicPr>
        <p:blipFill>
          <a:blip r:embed="rId1"/>
          <a:stretch>
            <a:fillRect/>
          </a:stretch>
        </p:blipFill>
        <p:spPr>
          <a:xfrm>
            <a:off x="213360" y="1508760"/>
            <a:ext cx="11765915" cy="52254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octor-Patients"/>
          <p:cNvPicPr>
            <a:picLocks noChangeAspect="1"/>
          </p:cNvPicPr>
          <p:nvPr/>
        </p:nvPicPr>
        <p:blipFill>
          <a:blip r:embed="rId1"/>
          <a:stretch>
            <a:fillRect/>
          </a:stretch>
        </p:blipFill>
        <p:spPr>
          <a:xfrm>
            <a:off x="1232535" y="1325880"/>
            <a:ext cx="9848850" cy="5400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4871" y="868101"/>
            <a:ext cx="8078165"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View all doctors: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064870" y="1502202"/>
            <a:ext cx="9019287" cy="490459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octor-SaveId"/>
          <p:cNvPicPr>
            <a:picLocks noChangeAspect="1"/>
          </p:cNvPicPr>
          <p:nvPr/>
        </p:nvPicPr>
        <p:blipFill>
          <a:blip r:embed="rId1"/>
          <a:stretch>
            <a:fillRect/>
          </a:stretch>
        </p:blipFill>
        <p:spPr>
          <a:xfrm>
            <a:off x="1232535" y="1306195"/>
            <a:ext cx="9848850" cy="54006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octor-viewAppoinments"/>
          <p:cNvPicPr>
            <a:picLocks noChangeAspect="1"/>
          </p:cNvPicPr>
          <p:nvPr/>
        </p:nvPicPr>
        <p:blipFill>
          <a:blip r:embed="rId1"/>
          <a:stretch>
            <a:fillRect/>
          </a:stretch>
        </p:blipFill>
        <p:spPr>
          <a:xfrm>
            <a:off x="1282700" y="1347470"/>
            <a:ext cx="9848850" cy="540067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nvoiceScreenshot"/>
          <p:cNvPicPr>
            <a:picLocks noChangeAspect="1"/>
          </p:cNvPicPr>
          <p:nvPr/>
        </p:nvPicPr>
        <p:blipFill>
          <a:blip r:embed="rId1"/>
          <a:stretch>
            <a:fillRect/>
          </a:stretch>
        </p:blipFill>
        <p:spPr>
          <a:xfrm>
            <a:off x="516890" y="1720850"/>
            <a:ext cx="11289665" cy="501396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atient Login"/>
          <p:cNvPicPr>
            <a:picLocks noChangeAspect="1"/>
          </p:cNvPicPr>
          <p:nvPr/>
        </p:nvPicPr>
        <p:blipFill>
          <a:blip r:embed="rId1"/>
          <a:stretch>
            <a:fillRect/>
          </a:stretch>
        </p:blipFill>
        <p:spPr>
          <a:xfrm>
            <a:off x="1171575" y="1255395"/>
            <a:ext cx="9848850" cy="540067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atientRegistration"/>
          <p:cNvPicPr>
            <a:picLocks noChangeAspect="1"/>
          </p:cNvPicPr>
          <p:nvPr/>
        </p:nvPicPr>
        <p:blipFill>
          <a:blip r:embed="rId1"/>
          <a:stretch>
            <a:fillRect/>
          </a:stretch>
        </p:blipFill>
        <p:spPr>
          <a:xfrm>
            <a:off x="1232535" y="1276350"/>
            <a:ext cx="9848850" cy="540067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atientTest"/>
          <p:cNvPicPr>
            <a:picLocks noChangeAspect="1"/>
          </p:cNvPicPr>
          <p:nvPr/>
        </p:nvPicPr>
        <p:blipFill>
          <a:blip r:embed="rId1"/>
          <a:stretch>
            <a:fillRect/>
          </a:stretch>
        </p:blipFill>
        <p:spPr>
          <a:xfrm>
            <a:off x="441325" y="1618615"/>
            <a:ext cx="11451590" cy="50857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1803" y="636608"/>
            <a:ext cx="8319303" cy="773032"/>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View all patients: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904120" y="1409640"/>
            <a:ext cx="9952770" cy="4882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4720" y="721360"/>
            <a:ext cx="8209280"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Appoint Patient: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934720" y="1621423"/>
            <a:ext cx="10437325" cy="46967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6320" y="599440"/>
            <a:ext cx="8107680"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View all appointments: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1036320" y="1351130"/>
            <a:ext cx="8107680" cy="48732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3200" y="894080"/>
            <a:ext cx="7670800"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Book Patient: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696471" y="1412090"/>
            <a:ext cx="7614954" cy="45770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7200" y="1076960"/>
            <a:ext cx="7416800" cy="773032"/>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Admin login Controller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Sign 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727200" y="2081666"/>
            <a:ext cx="8872113" cy="41717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7120" y="680720"/>
            <a:ext cx="8056880" cy="37407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Admin sign up:</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218564" y="1269426"/>
            <a:ext cx="10101966" cy="44230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LOGIN Module</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Back End</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996" y="2186069"/>
            <a:ext cx="9877777" cy="3450696"/>
          </a:xfrm>
        </p:spPr>
        <p:txBody>
          <a:bodyPr/>
          <a:lstStyle/>
          <a:p>
            <a:pPr marL="0" indent="0">
              <a:buNone/>
            </a:pPr>
            <a:endParaRPr lang="en-IN" dirty="0"/>
          </a:p>
          <a:p>
            <a:pPr>
              <a:buFont typeface="Wingdings" panose="05000000000000000000" pitchFamily="2" charset="2"/>
              <a:buChar char="Ø"/>
            </a:pPr>
            <a:r>
              <a:rPr lang="en-IN" sz="4000" dirty="0"/>
              <a:t>Login Bean</a:t>
            </a:r>
            <a:endParaRPr lang="en-IN" sz="4000" dirty="0"/>
          </a:p>
          <a:p>
            <a:pPr>
              <a:buFont typeface="Wingdings" panose="05000000000000000000" pitchFamily="2" charset="2"/>
              <a:buChar char="Ø"/>
            </a:pPr>
            <a:r>
              <a:rPr lang="en-IN" sz="4000" dirty="0"/>
              <a:t>Login Repository</a:t>
            </a:r>
            <a:endParaRPr lang="en-IN" sz="4000" dirty="0"/>
          </a:p>
          <a:p>
            <a:pPr>
              <a:buFont typeface="Wingdings" panose="05000000000000000000" pitchFamily="2" charset="2"/>
              <a:buChar char="Ø"/>
            </a:pPr>
            <a:r>
              <a:rPr lang="en-IN" sz="4000" dirty="0"/>
              <a:t>Login service</a:t>
            </a:r>
            <a:endParaRPr lang="en-IN" sz="4000" dirty="0"/>
          </a:p>
          <a:p>
            <a:pPr>
              <a:buFont typeface="Wingdings" panose="05000000000000000000" pitchFamily="2" charset="2"/>
              <a:buChar char="Ø"/>
            </a:pPr>
            <a:r>
              <a:rPr lang="en-IN" sz="4000" dirty="0"/>
              <a:t>Login Controller</a:t>
            </a:r>
            <a:endParaRPr lang="en-IN" sz="4000" dirty="0"/>
          </a:p>
        </p:txBody>
      </p:sp>
      <p:sp>
        <p:nvSpPr>
          <p:cNvPr id="2" name="Title 1"/>
          <p:cNvSpPr>
            <a:spLocks noGrp="1"/>
          </p:cNvSpPr>
          <p:nvPr>
            <p:ph type="title"/>
          </p:nvPr>
        </p:nvSpPr>
        <p:spPr/>
        <p:txBody>
          <a:bodyPr>
            <a:normAutofit/>
          </a:bodyPr>
          <a:lstStyle/>
          <a:p>
            <a:r>
              <a:rPr lang="en-IN" dirty="0"/>
              <a:t>Contents</a:t>
            </a:r>
            <a:r>
              <a:rPr lang="en-IN" dirty="0" smtClean="0"/>
              <a:t>:</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rotWithShape="1">
          <a:blip r:embed="rId1">
            <a:extLst>
              <a:ext uri="{28A0092B-C50C-407E-A947-70E740481C1C}">
                <a14:useLocalDpi xmlns:a14="http://schemas.microsoft.com/office/drawing/2010/main" val="0"/>
              </a:ext>
            </a:extLst>
          </a:blip>
          <a:srcRect r="40158" b="55921"/>
          <a:stretch>
            <a:fillRect/>
          </a:stretch>
        </p:blipFill>
        <p:spPr>
          <a:xfrm>
            <a:off x="2156895" y="2203269"/>
            <a:ext cx="5837573" cy="3596640"/>
          </a:xfrm>
        </p:spPr>
      </p:pic>
      <p:sp>
        <p:nvSpPr>
          <p:cNvPr id="2" name="Title 1"/>
          <p:cNvSpPr>
            <a:spLocks noGrp="1"/>
          </p:cNvSpPr>
          <p:nvPr>
            <p:ph type="title"/>
          </p:nvPr>
        </p:nvSpPr>
        <p:spPr/>
        <p:txBody>
          <a:bodyPr/>
          <a:lstStyle/>
          <a:p>
            <a:r>
              <a:rPr lang="en-IN" dirty="0"/>
              <a:t>Login Bean</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tretch>
            <a:fillRect/>
          </a:stretch>
        </p:blipFill>
        <p:spPr bwMode="auto">
          <a:xfrm>
            <a:off x="5824554" y="2713574"/>
            <a:ext cx="5988890" cy="3451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300" t="3658" r="4450" b="4548"/>
          <a:stretch>
            <a:fillRect/>
          </a:stretch>
        </p:blipFill>
        <p:spPr bwMode="auto">
          <a:xfrm>
            <a:off x="101912" y="1878036"/>
            <a:ext cx="5259443" cy="41734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p:txBody>
          <a:bodyPr/>
          <a:lstStyle/>
          <a:p>
            <a:r>
              <a:rPr lang="en-IN" dirty="0" err="1" smtClean="0"/>
              <a:t>WorkFlow</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4128" y="2049998"/>
            <a:ext cx="9720073" cy="4259362"/>
          </a:xfrm>
        </p:spPr>
        <p:txBody>
          <a:bodyPr>
            <a:normAutofit/>
          </a:bodyPr>
          <a:lstStyle/>
          <a:p>
            <a:pPr marL="0" indent="0">
              <a:buNone/>
            </a:pPr>
            <a:r>
              <a:rPr lang="en-US" dirty="0"/>
              <a:t> SIGNUP</a:t>
            </a:r>
            <a:endParaRPr lang="en-US" dirty="0"/>
          </a:p>
          <a:p>
            <a:pPr marL="0" indent="0">
              <a:buNone/>
            </a:pPr>
            <a:endParaRPr lang="en-US" dirty="0"/>
          </a:p>
          <a:p>
            <a:pPr>
              <a:buFont typeface="Arial" panose="020B0604020202020204" pitchFamily="34" charset="0"/>
              <a:buChar char="•"/>
            </a:pPr>
            <a:r>
              <a:rPr lang="en-US" dirty="0"/>
              <a:t>Here first we will check Email id. If the email id is already registered, then it will display as “This id is already registered”.</a:t>
            </a:r>
            <a:endParaRPr lang="en-US" dirty="0"/>
          </a:p>
          <a:p>
            <a:pPr>
              <a:buFont typeface="Arial" panose="020B0604020202020204" pitchFamily="34" charset="0"/>
              <a:buChar char="•"/>
            </a:pPr>
            <a:r>
              <a:rPr lang="en-US" dirty="0"/>
              <a:t>If the role is equal to doctor and email id is filled, then account will be created successfully.</a:t>
            </a:r>
            <a:endParaRPr lang="en-US" dirty="0"/>
          </a:p>
          <a:p>
            <a:pPr>
              <a:buFont typeface="Arial" panose="020B0604020202020204" pitchFamily="34" charset="0"/>
              <a:buChar char="•"/>
            </a:pPr>
            <a:r>
              <a:rPr lang="en-US" dirty="0"/>
              <a:t>If the role is equal to patient and email id is filled, then account will be created successfully.</a:t>
            </a:r>
            <a:endParaRPr lang="en-US" dirty="0"/>
          </a:p>
          <a:p>
            <a:pPr>
              <a:buFont typeface="Arial" panose="020B0604020202020204" pitchFamily="34" charset="0"/>
              <a:buChar char="•"/>
            </a:pPr>
            <a:r>
              <a:rPr lang="en-US" dirty="0"/>
              <a:t>If the role is empty, then it will display as “ Invalid credentials”.</a:t>
            </a:r>
            <a:endParaRPr lang="en-US" dirty="0"/>
          </a:p>
          <a:p>
            <a:pPr marL="0" indent="0">
              <a:buNone/>
            </a:pPr>
            <a:endParaRPr lang="en-IN" dirty="0"/>
          </a:p>
        </p:txBody>
      </p:sp>
      <p:sp>
        <p:nvSpPr>
          <p:cNvPr id="6" name="Title 5"/>
          <p:cNvSpPr>
            <a:spLocks noGrp="1"/>
          </p:cNvSpPr>
          <p:nvPr>
            <p:ph type="title"/>
          </p:nvPr>
        </p:nvSpPr>
        <p:spPr>
          <a:xfrm>
            <a:off x="1024127" y="550382"/>
            <a:ext cx="9720072" cy="1499616"/>
          </a:xfrm>
        </p:spPr>
        <p:txBody>
          <a:bodyPr/>
          <a:lstStyle/>
          <a:p>
            <a:r>
              <a:rPr lang="en-US" dirty="0"/>
              <a:t>L</a:t>
            </a:r>
            <a:r>
              <a:rPr lang="en-US" dirty="0" smtClean="0"/>
              <a:t>ogin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2084832"/>
            <a:ext cx="9720073" cy="4224528"/>
          </a:xfrm>
        </p:spPr>
        <p:txBody>
          <a:bodyPr>
            <a:normAutofit/>
          </a:bodyPr>
          <a:lstStyle/>
          <a:p>
            <a:pPr>
              <a:buFont typeface="Arial" panose="020B0604020202020204" pitchFamily="34" charset="0"/>
              <a:buChar char="•"/>
            </a:pPr>
            <a:r>
              <a:rPr lang="en-US" dirty="0"/>
              <a:t>Here if the role is equal to doctor and if correct email id and password is entered, doctor can be login successfully.</a:t>
            </a:r>
            <a:endParaRPr lang="en-US" dirty="0"/>
          </a:p>
          <a:p>
            <a:pPr>
              <a:buFont typeface="Arial" panose="020B0604020202020204" pitchFamily="34" charset="0"/>
              <a:buChar char="•"/>
            </a:pPr>
            <a:r>
              <a:rPr lang="en-US" dirty="0"/>
              <a:t>Here if the role is equal to patient and if correct email id and password is entered, patient can be login successfully.</a:t>
            </a:r>
            <a:endParaRPr lang="en-US" dirty="0"/>
          </a:p>
          <a:p>
            <a:pPr>
              <a:buFont typeface="Arial" panose="020B0604020202020204" pitchFamily="34" charset="0"/>
              <a:buChar char="•"/>
            </a:pPr>
            <a:r>
              <a:rPr lang="en-US" dirty="0"/>
              <a:t>If the role is empty then it will be displayed as no data found with these details.</a:t>
            </a:r>
            <a:endParaRPr lang="en-US" dirty="0"/>
          </a:p>
          <a:p>
            <a:pPr>
              <a:buFont typeface="Arial" panose="020B0604020202020204" pitchFamily="34" charset="0"/>
              <a:buChar char="•"/>
            </a:pPr>
            <a:r>
              <a:rPr lang="en-US" dirty="0"/>
              <a:t>If the password is incorrect then it will be displayed as incorrect password.</a:t>
            </a:r>
            <a:endParaRPr lang="en-US" dirty="0"/>
          </a:p>
          <a:p>
            <a:pPr>
              <a:buFont typeface="Arial" panose="020B0604020202020204" pitchFamily="34" charset="0"/>
              <a:buChar char="•"/>
            </a:pPr>
            <a:r>
              <a:rPr lang="en-US" dirty="0"/>
              <a:t>If </a:t>
            </a:r>
            <a:r>
              <a:rPr lang="en-US"/>
              <a:t>the id </a:t>
            </a:r>
            <a:r>
              <a:rPr lang="en-US" dirty="0"/>
              <a:t>is incorrect then it will be displayed as </a:t>
            </a:r>
            <a:r>
              <a:rPr lang="en-US"/>
              <a:t>incorrect id.</a:t>
            </a:r>
            <a:endParaRPr lang="en-US"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
        <p:nvSpPr>
          <p:cNvPr id="5" name="Title 5"/>
          <p:cNvSpPr txBox="1"/>
          <p:nvPr/>
        </p:nvSpPr>
        <p:spPr>
          <a:xfrm>
            <a:off x="1024127" y="344320"/>
            <a:ext cx="9720072" cy="149961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SignIn</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381" t="3515" r="36428" b="19536"/>
          <a:stretch>
            <a:fillRect/>
          </a:stretch>
        </p:blipFill>
        <p:spPr>
          <a:xfrm>
            <a:off x="1715588" y="809896"/>
            <a:ext cx="7236823" cy="49987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2572" t="-1259" r="60429" b="66484"/>
          <a:stretch>
            <a:fillRect/>
          </a:stretch>
        </p:blipFill>
        <p:spPr>
          <a:xfrm>
            <a:off x="2479675" y="2212975"/>
            <a:ext cx="6491605" cy="24320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585215"/>
            <a:ext cx="9720072" cy="5932815"/>
          </a:xfrm>
        </p:spPr>
        <p:txBody>
          <a:bodyPr/>
          <a:lstStyle/>
          <a:p>
            <a:endParaRPr lang="en-IN" dirty="0"/>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27080" r="2100" b="11711"/>
          <a:stretch>
            <a:fillRect/>
          </a:stretch>
        </p:blipFill>
        <p:spPr>
          <a:xfrm>
            <a:off x="1125415" y="683986"/>
            <a:ext cx="7909170" cy="573527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5"/>
            <a:ext cx="9720072" cy="6057861"/>
          </a:xfrm>
        </p:spPr>
        <p:txBody>
          <a:bodyPr/>
          <a:lstStyle/>
          <a:p>
            <a:endParaRPr lang="en-IN"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26026" t="11531" r="2821" b="17366"/>
          <a:stretch>
            <a:fillRect/>
          </a:stretch>
        </p:blipFill>
        <p:spPr>
          <a:xfrm>
            <a:off x="1024128" y="1119553"/>
            <a:ext cx="8675077" cy="476543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Doctor </a:t>
            </a:r>
            <a:r>
              <a:rPr lang="en-IN" dirty="0" smtClean="0"/>
              <a:t>Module</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10;&#10;Description automatically generated"/>
          <p:cNvPicPr>
            <a:picLocks noGrp="1" noChangeAspect="1"/>
          </p:cNvPicPr>
          <p:nvPr>
            <p:ph idx="1"/>
          </p:nvPr>
        </p:nvPicPr>
        <p:blipFill rotWithShape="1">
          <a:blip r:embed="rId1">
            <a:extLst>
              <a:ext uri="{28A0092B-C50C-407E-A947-70E740481C1C}">
                <a14:useLocalDpi xmlns:a14="http://schemas.microsoft.com/office/drawing/2010/main" val="0"/>
              </a:ext>
            </a:extLst>
          </a:blip>
          <a:stretch>
            <a:fillRect/>
          </a:stretch>
        </p:blipFill>
        <p:spPr>
          <a:xfrm>
            <a:off x="316359" y="1567355"/>
            <a:ext cx="11583720" cy="5132169"/>
          </a:xfrm>
        </p:spPr>
      </p:pic>
      <p:sp>
        <p:nvSpPr>
          <p:cNvPr id="2" name="Title 1"/>
          <p:cNvSpPr>
            <a:spLocks noGrp="1"/>
          </p:cNvSpPr>
          <p:nvPr>
            <p:ph type="title"/>
          </p:nvPr>
        </p:nvSpPr>
        <p:spPr/>
        <p:txBody>
          <a:bodyPr/>
          <a:lstStyle/>
          <a:p>
            <a:pPr algn="ctr"/>
            <a:r>
              <a:rPr lang="en-IN" dirty="0"/>
              <a:t>Entity Relationship Diagram</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IN" sz="3600" dirty="0"/>
          </a:p>
          <a:p>
            <a:pPr>
              <a:buFont typeface="Wingdings" panose="05000000000000000000" pitchFamily="2" charset="2"/>
              <a:buChar char="Ø"/>
            </a:pPr>
            <a:r>
              <a:rPr lang="en-IN" sz="3600" dirty="0"/>
              <a:t>Doctor Bean</a:t>
            </a:r>
            <a:endParaRPr lang="en-IN" sz="3600" dirty="0"/>
          </a:p>
          <a:p>
            <a:pPr>
              <a:buFont typeface="Wingdings" panose="05000000000000000000" pitchFamily="2" charset="2"/>
              <a:buChar char="Ø"/>
            </a:pPr>
            <a:r>
              <a:rPr lang="en-IN" sz="3600" dirty="0"/>
              <a:t>Doctor Repository</a:t>
            </a:r>
            <a:endParaRPr lang="en-IN" sz="3600" dirty="0"/>
          </a:p>
          <a:p>
            <a:pPr>
              <a:buFont typeface="Wingdings" panose="05000000000000000000" pitchFamily="2" charset="2"/>
              <a:buChar char="Ø"/>
            </a:pPr>
            <a:r>
              <a:rPr lang="en-IN" sz="3600" dirty="0"/>
              <a:t>Doctor service</a:t>
            </a:r>
            <a:endParaRPr lang="en-IN" sz="3600" dirty="0"/>
          </a:p>
          <a:p>
            <a:pPr>
              <a:buFont typeface="Wingdings" panose="05000000000000000000" pitchFamily="2" charset="2"/>
              <a:buChar char="Ø"/>
            </a:pPr>
            <a:r>
              <a:rPr lang="en-IN" sz="3600" dirty="0"/>
              <a:t>Doctor Controller</a:t>
            </a:r>
            <a:endParaRPr lang="en-IN" sz="3600" dirty="0"/>
          </a:p>
        </p:txBody>
      </p:sp>
      <p:sp>
        <p:nvSpPr>
          <p:cNvPr id="2" name="Title 1"/>
          <p:cNvSpPr>
            <a:spLocks noGrp="1"/>
          </p:cNvSpPr>
          <p:nvPr>
            <p:ph type="title"/>
          </p:nvPr>
        </p:nvSpPr>
        <p:spPr/>
        <p:txBody>
          <a:bodyPr/>
          <a:lstStyle/>
          <a:p>
            <a:pPr marL="0" indent="0"/>
            <a:r>
              <a:rPr lang="en-IN" dirty="0"/>
              <a:t>Contents:</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tretch>
            <a:fillRect/>
          </a:stretch>
        </p:blipFill>
        <p:spPr>
          <a:xfrm>
            <a:off x="5353805" y="1428010"/>
            <a:ext cx="6573838" cy="3736418"/>
          </a:xfrm>
        </p:spPr>
      </p:pic>
      <p:sp>
        <p:nvSpPr>
          <p:cNvPr id="2" name="Title 1"/>
          <p:cNvSpPr>
            <a:spLocks noGrp="1"/>
          </p:cNvSpPr>
          <p:nvPr>
            <p:ph type="title"/>
          </p:nvPr>
        </p:nvSpPr>
        <p:spPr/>
        <p:txBody>
          <a:bodyPr/>
          <a:lstStyle/>
          <a:p>
            <a:r>
              <a:rPr lang="en-IN" dirty="0"/>
              <a:t>Doctor Bean</a:t>
            </a:r>
            <a:endParaRPr lang="en-IN" dirty="0"/>
          </a:p>
        </p:txBody>
      </p:sp>
      <p:pic>
        <p:nvPicPr>
          <p:cNvPr id="7" name="Picture 6" descr="Graphical user interface, text, applicati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3967" t="7469" r="41549" b="49696"/>
          <a:stretch>
            <a:fillRect/>
          </a:stretch>
        </p:blipFill>
        <p:spPr>
          <a:xfrm>
            <a:off x="194115" y="1428010"/>
            <a:ext cx="5159284" cy="3736418"/>
          </a:xfrm>
          <a:prstGeom prst="rect">
            <a:avLst/>
          </a:prstGeom>
        </p:spPr>
      </p:pic>
      <p:sp>
        <p:nvSpPr>
          <p:cNvPr id="8" name="TextBox 7"/>
          <p:cNvSpPr txBox="1"/>
          <p:nvPr/>
        </p:nvSpPr>
        <p:spPr>
          <a:xfrm>
            <a:off x="1674942" y="6112852"/>
            <a:ext cx="8418443" cy="646331"/>
          </a:xfrm>
          <a:prstGeom prst="rect">
            <a:avLst/>
          </a:prstGeom>
          <a:noFill/>
        </p:spPr>
        <p:txBody>
          <a:bodyPr wrap="square" rtlCol="0">
            <a:spAutoFit/>
          </a:bodyPr>
          <a:lstStyle/>
          <a:p>
            <a:r>
              <a:rPr lang="en-IN" dirty="0"/>
              <a:t>Note: </a:t>
            </a:r>
            <a:r>
              <a:rPr lang="en-IN" b="1" dirty="0"/>
              <a:t>@joinColumn</a:t>
            </a:r>
            <a:r>
              <a:rPr lang="en-IN" dirty="0"/>
              <a:t> ---indicates that this entity is the owner of relationship</a:t>
            </a:r>
            <a:endParaRPr lang="en-IN" dirty="0"/>
          </a:p>
          <a:p>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ew doctor flow chart.jpeg"/>
          <p:cNvPicPr>
            <a:picLocks noGrp="1" noChangeAspect="1"/>
          </p:cNvPicPr>
          <p:nvPr>
            <p:ph idx="1"/>
          </p:nvPr>
        </p:nvPicPr>
        <p:blipFill>
          <a:blip r:embed="rId1"/>
          <a:stretch>
            <a:fillRect/>
          </a:stretch>
        </p:blipFill>
        <p:spPr>
          <a:xfrm>
            <a:off x="2630805" y="1927225"/>
            <a:ext cx="6989445" cy="4627245"/>
          </a:xfrm>
        </p:spPr>
      </p:pic>
      <p:sp>
        <p:nvSpPr>
          <p:cNvPr id="2" name="Title 1"/>
          <p:cNvSpPr>
            <a:spLocks noGrp="1"/>
          </p:cNvSpPr>
          <p:nvPr>
            <p:ph type="title"/>
          </p:nvPr>
        </p:nvSpPr>
        <p:spPr/>
        <p:txBody>
          <a:bodyPr/>
          <a:lstStyle/>
          <a:p>
            <a:pPr algn="ctr"/>
            <a:r>
              <a:rPr lang="en-IN" dirty="0"/>
              <a:t>    Work Flow</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24).png"/>
          <p:cNvPicPr>
            <a:picLocks noGrp="1" noChangeAspect="1"/>
          </p:cNvPicPr>
          <p:nvPr>
            <p:ph idx="1"/>
          </p:nvPr>
        </p:nvPicPr>
        <p:blipFill>
          <a:blip r:embed="rId1"/>
          <a:stretch>
            <a:fillRect/>
          </a:stretch>
        </p:blipFill>
        <p:spPr>
          <a:xfrm>
            <a:off x="5468620" y="1841500"/>
            <a:ext cx="6604635" cy="3715385"/>
          </a:xfrm>
        </p:spPr>
      </p:pic>
      <p:sp>
        <p:nvSpPr>
          <p:cNvPr id="2" name="Title 1"/>
          <p:cNvSpPr>
            <a:spLocks noGrp="1"/>
          </p:cNvSpPr>
          <p:nvPr>
            <p:ph type="title"/>
          </p:nvPr>
        </p:nvSpPr>
        <p:spPr/>
        <p:txBody>
          <a:bodyPr/>
          <a:lstStyle/>
          <a:p>
            <a:r>
              <a:rPr lang="en-IN" dirty="0" smtClean="0"/>
              <a:t>Work flow Explanation</a:t>
            </a:r>
            <a:endParaRPr lang="en-IN" dirty="0"/>
          </a:p>
        </p:txBody>
      </p:sp>
      <p:sp>
        <p:nvSpPr>
          <p:cNvPr id="5" name="TextBox 4"/>
          <p:cNvSpPr txBox="1"/>
          <p:nvPr/>
        </p:nvSpPr>
        <p:spPr>
          <a:xfrm>
            <a:off x="896815" y="2620107"/>
            <a:ext cx="4572000" cy="3416320"/>
          </a:xfrm>
          <a:prstGeom prst="rect">
            <a:avLst/>
          </a:prstGeom>
          <a:noFill/>
        </p:spPr>
        <p:txBody>
          <a:bodyPr wrap="square" rtlCol="0">
            <a:spAutoFit/>
          </a:bodyPr>
          <a:lstStyle/>
          <a:p>
            <a:pPr marL="342900" indent="-342900"/>
            <a:r>
              <a:rPr lang="en-IN" b="1" dirty="0" smtClean="0"/>
              <a:t>DOCTOR APPLYING FOR JOB</a:t>
            </a:r>
            <a:endParaRPr lang="en-IN" b="1" dirty="0" smtClean="0"/>
          </a:p>
          <a:p>
            <a:pPr marL="342900" indent="-342900"/>
            <a:endParaRPr lang="en-IN" dirty="0" smtClean="0"/>
          </a:p>
          <a:p>
            <a:pPr marL="342900" indent="-342900"/>
            <a:endParaRPr lang="en-IN" dirty="0" smtClean="0"/>
          </a:p>
          <a:p>
            <a:pPr marL="342900" indent="-342900"/>
            <a:r>
              <a:rPr lang="en-IN" dirty="0" smtClean="0"/>
              <a:t>1.Doctor applying for the job</a:t>
            </a:r>
            <a:endParaRPr lang="en-IN" dirty="0" smtClean="0"/>
          </a:p>
          <a:p>
            <a:pPr marL="342900" indent="-342900"/>
            <a:endParaRPr lang="en-IN" dirty="0" smtClean="0"/>
          </a:p>
          <a:p>
            <a:pPr marL="342900" indent="-342900"/>
            <a:r>
              <a:rPr lang="en-IN" dirty="0" smtClean="0"/>
              <a:t>2.Doctor status -&gt;pending</a:t>
            </a:r>
            <a:endParaRPr lang="en-IN" dirty="0" smtClean="0"/>
          </a:p>
          <a:p>
            <a:pPr marL="342900" indent="-342900"/>
            <a:endParaRPr lang="en-IN" dirty="0" smtClean="0"/>
          </a:p>
          <a:p>
            <a:pPr marL="342900" indent="-342900"/>
            <a:r>
              <a:rPr lang="en-IN" dirty="0" smtClean="0"/>
              <a:t>3.This request goes to admin and once admin approve the doctor ,the doctor can perform his functions.</a:t>
            </a:r>
            <a:endParaRPr lang="en-IN" dirty="0" smtClean="0"/>
          </a:p>
          <a:p>
            <a:pPr marL="342900" indent="-342900">
              <a:buAutoNum type="arabicPeriod"/>
            </a:pPr>
            <a:endParaRPr lang="en-IN" dirty="0" smtClean="0"/>
          </a:p>
          <a:p>
            <a:pPr marL="342900" indent="-342900">
              <a:buAutoNum type="arabicPeriod"/>
            </a:pPr>
            <a:endParaRPr lang="en-US" dirty="0"/>
          </a:p>
        </p:txBody>
      </p:sp>
      <p:pic>
        <p:nvPicPr>
          <p:cNvPr id="6" name="Picture 5" descr="Screenshot (625).png"/>
          <p:cNvPicPr>
            <a:picLocks noChangeAspect="1"/>
          </p:cNvPicPr>
          <p:nvPr/>
        </p:nvPicPr>
        <p:blipFill>
          <a:blip r:embed="rId2"/>
          <a:srcRect l="15361" t="46667" r="28678" b="38846"/>
          <a:stretch>
            <a:fillRect/>
          </a:stretch>
        </p:blipFill>
        <p:spPr>
          <a:xfrm>
            <a:off x="2162908" y="5556739"/>
            <a:ext cx="6822830" cy="99353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26).png"/>
          <p:cNvPicPr>
            <a:picLocks noGrp="1" noChangeAspect="1"/>
          </p:cNvPicPr>
          <p:nvPr>
            <p:ph idx="1"/>
          </p:nvPr>
        </p:nvPicPr>
        <p:blipFill>
          <a:blip r:embed="rId1"/>
          <a:stretch>
            <a:fillRect/>
          </a:stretch>
        </p:blipFill>
        <p:spPr>
          <a:xfrm>
            <a:off x="5832246" y="1975803"/>
            <a:ext cx="6135511" cy="3451225"/>
          </a:xfrm>
        </p:spPr>
      </p:pic>
      <p:sp>
        <p:nvSpPr>
          <p:cNvPr id="2" name="Title 1"/>
          <p:cNvSpPr>
            <a:spLocks noGrp="1"/>
          </p:cNvSpPr>
          <p:nvPr>
            <p:ph type="title"/>
          </p:nvPr>
        </p:nvSpPr>
        <p:spPr/>
        <p:txBody>
          <a:bodyPr/>
          <a:lstStyle/>
          <a:p>
            <a:r>
              <a:rPr lang="en-IN" dirty="0" smtClean="0"/>
              <a:t>Cont…</a:t>
            </a:r>
            <a:endParaRPr lang="en-US" dirty="0"/>
          </a:p>
        </p:txBody>
      </p:sp>
      <p:sp>
        <p:nvSpPr>
          <p:cNvPr id="5" name="TextBox 4"/>
          <p:cNvSpPr txBox="1"/>
          <p:nvPr/>
        </p:nvSpPr>
        <p:spPr>
          <a:xfrm>
            <a:off x="764931" y="2162907"/>
            <a:ext cx="4572000" cy="3416320"/>
          </a:xfrm>
          <a:prstGeom prst="rect">
            <a:avLst/>
          </a:prstGeom>
          <a:noFill/>
        </p:spPr>
        <p:txBody>
          <a:bodyPr wrap="square" rtlCol="0">
            <a:spAutoFit/>
          </a:bodyPr>
          <a:lstStyle/>
          <a:p>
            <a:pPr marL="342900" indent="-342900"/>
            <a:r>
              <a:rPr lang="en-IN" b="1" dirty="0" smtClean="0"/>
              <a:t>ADMIN APPROVING THE JOB</a:t>
            </a:r>
            <a:endParaRPr lang="en-IN" b="1" dirty="0" smtClean="0"/>
          </a:p>
          <a:p>
            <a:pPr marL="342900" indent="-342900"/>
            <a:endParaRPr lang="en-IN" dirty="0" smtClean="0"/>
          </a:p>
          <a:p>
            <a:pPr marL="342900" indent="-342900"/>
            <a:endParaRPr lang="en-IN" dirty="0" smtClean="0"/>
          </a:p>
          <a:p>
            <a:pPr marL="342900" indent="-342900"/>
            <a:r>
              <a:rPr lang="en-IN" dirty="0" smtClean="0"/>
              <a:t>1.As the request goes to admin the admin </a:t>
            </a:r>
            <a:r>
              <a:rPr lang="en-IN" smtClean="0"/>
              <a:t>decides wheather </a:t>
            </a:r>
            <a:r>
              <a:rPr lang="en-IN" dirty="0" smtClean="0"/>
              <a:t>to approve or reject the doctor.</a:t>
            </a:r>
            <a:endParaRPr lang="en-IN" dirty="0" smtClean="0"/>
          </a:p>
          <a:p>
            <a:pPr marL="342900" indent="-342900"/>
            <a:endParaRPr lang="en-IN" dirty="0" smtClean="0"/>
          </a:p>
          <a:p>
            <a:pPr marL="342900" indent="-342900"/>
            <a:r>
              <a:rPr lang="en-IN" dirty="0" smtClean="0"/>
              <a:t>2. Here scenario is admin accept the request</a:t>
            </a:r>
            <a:endParaRPr lang="en-IN" dirty="0" smtClean="0"/>
          </a:p>
          <a:p>
            <a:pPr marL="342900" indent="-342900"/>
            <a:endParaRPr lang="en-IN" dirty="0" smtClean="0"/>
          </a:p>
          <a:p>
            <a:pPr marL="342900" indent="-342900"/>
            <a:r>
              <a:rPr lang="en-IN" dirty="0" smtClean="0"/>
              <a:t>3. So  the doctor status changes to approved.</a:t>
            </a:r>
            <a:endParaRPr lang="en-IN" dirty="0" smtClean="0"/>
          </a:p>
          <a:p>
            <a:pPr marL="342900" indent="-342900">
              <a:buAutoNum type="arabicPeriod"/>
            </a:pPr>
            <a:endParaRPr lang="en-IN" dirty="0" smtClean="0"/>
          </a:p>
          <a:p>
            <a:pPr marL="342900" indent="-342900">
              <a:buAutoNum type="arabicPeriod"/>
            </a:pPr>
            <a:endParaRPr lang="en-US" dirty="0"/>
          </a:p>
        </p:txBody>
      </p:sp>
      <p:pic>
        <p:nvPicPr>
          <p:cNvPr id="6" name="Picture 5" descr="Screenshot (643).png"/>
          <p:cNvPicPr>
            <a:picLocks noChangeAspect="1"/>
          </p:cNvPicPr>
          <p:nvPr/>
        </p:nvPicPr>
        <p:blipFill>
          <a:blip r:embed="rId2"/>
          <a:srcRect l="15288" t="35770" r="28967" b="48589"/>
          <a:stretch>
            <a:fillRect/>
          </a:stretch>
        </p:blipFill>
        <p:spPr>
          <a:xfrm>
            <a:off x="1793631" y="5503984"/>
            <a:ext cx="6796454" cy="107266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28).png"/>
          <p:cNvPicPr>
            <a:picLocks noGrp="1" noChangeAspect="1"/>
          </p:cNvPicPr>
          <p:nvPr>
            <p:ph idx="1"/>
          </p:nvPr>
        </p:nvPicPr>
        <p:blipFill>
          <a:blip r:embed="rId1"/>
          <a:stretch>
            <a:fillRect/>
          </a:stretch>
        </p:blipFill>
        <p:spPr>
          <a:xfrm>
            <a:off x="5661431" y="2780983"/>
            <a:ext cx="6135511" cy="3451225"/>
          </a:xfrm>
        </p:spPr>
      </p:pic>
      <p:sp>
        <p:nvSpPr>
          <p:cNvPr id="2" name="Title 1"/>
          <p:cNvSpPr>
            <a:spLocks noGrp="1"/>
          </p:cNvSpPr>
          <p:nvPr>
            <p:ph type="title"/>
          </p:nvPr>
        </p:nvSpPr>
        <p:spPr/>
        <p:txBody>
          <a:bodyPr/>
          <a:lstStyle/>
          <a:p>
            <a:r>
              <a:rPr lang="en-IN" dirty="0" smtClean="0"/>
              <a:t>Pre requisite…</a:t>
            </a:r>
            <a:endParaRPr lang="en-US" dirty="0"/>
          </a:p>
        </p:txBody>
      </p:sp>
      <p:sp>
        <p:nvSpPr>
          <p:cNvPr id="5" name="TextBox 4"/>
          <p:cNvSpPr txBox="1"/>
          <p:nvPr/>
        </p:nvSpPr>
        <p:spPr>
          <a:xfrm>
            <a:off x="764931" y="2162907"/>
            <a:ext cx="4572000" cy="3970318"/>
          </a:xfrm>
          <a:prstGeom prst="rect">
            <a:avLst/>
          </a:prstGeom>
          <a:noFill/>
        </p:spPr>
        <p:txBody>
          <a:bodyPr wrap="square" rtlCol="0">
            <a:spAutoFit/>
          </a:bodyPr>
          <a:lstStyle/>
          <a:p>
            <a:pPr marL="342900" indent="-342900"/>
            <a:r>
              <a:rPr lang="en-IN" b="1" dirty="0" smtClean="0"/>
              <a:t>CREATING PATIENT DETAILS</a:t>
            </a:r>
            <a:endParaRPr lang="en-IN" b="1" dirty="0" smtClean="0"/>
          </a:p>
          <a:p>
            <a:pPr marL="342900" indent="-342900"/>
            <a:endParaRPr lang="en-IN" dirty="0" smtClean="0"/>
          </a:p>
          <a:p>
            <a:pPr marL="342900" indent="-342900"/>
            <a:endParaRPr lang="en-IN" dirty="0" smtClean="0"/>
          </a:p>
          <a:p>
            <a:pPr marL="342900" indent="-342900"/>
            <a:r>
              <a:rPr lang="en-IN" dirty="0" smtClean="0"/>
              <a:t>1.In order to for a doctor to </a:t>
            </a:r>
            <a:r>
              <a:rPr lang="en-IN" dirty="0" err="1" smtClean="0"/>
              <a:t>treate</a:t>
            </a:r>
            <a:r>
              <a:rPr lang="en-IN" dirty="0" smtClean="0"/>
              <a:t> a patient, a patient  is created.</a:t>
            </a:r>
            <a:endParaRPr lang="en-IN" dirty="0" smtClean="0"/>
          </a:p>
          <a:p>
            <a:pPr marL="342900" indent="-342900"/>
            <a:endParaRPr lang="en-IN" dirty="0" smtClean="0"/>
          </a:p>
          <a:p>
            <a:pPr marL="342900" indent="-342900"/>
            <a:r>
              <a:rPr lang="en-IN" dirty="0" smtClean="0"/>
              <a:t>2.  Note: </a:t>
            </a:r>
            <a:r>
              <a:rPr lang="en-IN" dirty="0" err="1" smtClean="0"/>
              <a:t>pstatus</a:t>
            </a:r>
            <a:r>
              <a:rPr lang="en-IN" dirty="0" smtClean="0"/>
              <a:t> -&gt; and </a:t>
            </a:r>
            <a:r>
              <a:rPr lang="en-IN" dirty="0" err="1" smtClean="0"/>
              <a:t>dpid</a:t>
            </a:r>
            <a:r>
              <a:rPr lang="en-IN" dirty="0" smtClean="0"/>
              <a:t>-&gt;null</a:t>
            </a:r>
            <a:endParaRPr lang="en-IN" dirty="0" smtClean="0"/>
          </a:p>
          <a:p>
            <a:pPr marL="342900" indent="-342900"/>
            <a:endParaRPr lang="en-IN" dirty="0" smtClean="0"/>
          </a:p>
          <a:p>
            <a:pPr marL="342900" indent="-342900"/>
            <a:r>
              <a:rPr lang="en-IN" dirty="0" smtClean="0"/>
              <a:t>3. </a:t>
            </a:r>
            <a:r>
              <a:rPr lang="en-IN" dirty="0" err="1" smtClean="0"/>
              <a:t>Dpid</a:t>
            </a:r>
            <a:r>
              <a:rPr lang="en-IN" dirty="0" smtClean="0"/>
              <a:t> refers to the doctor id, (</a:t>
            </a:r>
            <a:r>
              <a:rPr lang="en-IN" dirty="0" err="1" smtClean="0"/>
              <a:t>ie</a:t>
            </a:r>
            <a:r>
              <a:rPr lang="en-IN" dirty="0" smtClean="0"/>
              <a:t>) it represent which doctor is assigned to this patient.</a:t>
            </a:r>
            <a:endParaRPr lang="en-IN" dirty="0" smtClean="0"/>
          </a:p>
          <a:p>
            <a:pPr marL="342900" indent="-342900"/>
            <a:endParaRPr lang="en-IN" dirty="0" smtClean="0"/>
          </a:p>
          <a:p>
            <a:pPr marL="342900" indent="-342900"/>
            <a:r>
              <a:rPr lang="en-IN" dirty="0" smtClean="0"/>
              <a:t>4. Admin will do the doctor patient assignment.</a:t>
            </a:r>
            <a:endParaRPr lang="en-IN" dirty="0" smtClean="0"/>
          </a:p>
          <a:p>
            <a:pPr marL="342900" indent="-342900">
              <a:buAutoNum type="arabicPeriod"/>
            </a:pPr>
            <a:endParaRPr lang="en-IN" dirty="0" smtClean="0"/>
          </a:p>
          <a:p>
            <a:pPr marL="342900" indent="-342900">
              <a:buAutoNum type="arabicPeriod"/>
            </a:pP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630).png"/>
          <p:cNvPicPr>
            <a:picLocks noGrp="1" noChangeAspect="1"/>
          </p:cNvPicPr>
          <p:nvPr>
            <p:ph idx="1"/>
          </p:nvPr>
        </p:nvPicPr>
        <p:blipFill>
          <a:blip r:embed="rId1"/>
          <a:stretch>
            <a:fillRect/>
          </a:stretch>
        </p:blipFill>
        <p:spPr>
          <a:xfrm>
            <a:off x="5446801" y="2778443"/>
            <a:ext cx="6135511" cy="3451225"/>
          </a:xfrm>
        </p:spPr>
      </p:pic>
      <p:sp>
        <p:nvSpPr>
          <p:cNvPr id="2" name="Title 1"/>
          <p:cNvSpPr>
            <a:spLocks noGrp="1"/>
          </p:cNvSpPr>
          <p:nvPr>
            <p:ph type="title"/>
          </p:nvPr>
        </p:nvSpPr>
        <p:spPr/>
        <p:txBody>
          <a:bodyPr/>
          <a:lstStyle/>
          <a:p>
            <a:r>
              <a:rPr lang="en-IN" dirty="0" smtClean="0"/>
              <a:t>Pre requisite…</a:t>
            </a:r>
            <a:endParaRPr lang="en-US" dirty="0"/>
          </a:p>
        </p:txBody>
      </p:sp>
      <p:sp>
        <p:nvSpPr>
          <p:cNvPr id="6" name="TextBox 5"/>
          <p:cNvSpPr txBox="1"/>
          <p:nvPr/>
        </p:nvSpPr>
        <p:spPr>
          <a:xfrm>
            <a:off x="764931" y="2162907"/>
            <a:ext cx="4572000" cy="2031325"/>
          </a:xfrm>
          <a:prstGeom prst="rect">
            <a:avLst/>
          </a:prstGeom>
          <a:noFill/>
        </p:spPr>
        <p:txBody>
          <a:bodyPr wrap="square" rtlCol="0">
            <a:spAutoFit/>
          </a:bodyPr>
          <a:lstStyle/>
          <a:p>
            <a:pPr marL="342900" indent="-342900"/>
            <a:r>
              <a:rPr lang="en-IN" b="1" dirty="0" smtClean="0"/>
              <a:t>ADMIN MAKING APPOINTMENT</a:t>
            </a:r>
            <a:endParaRPr lang="en-IN" b="1" dirty="0" smtClean="0"/>
          </a:p>
          <a:p>
            <a:pPr marL="342900" indent="-342900"/>
            <a:endParaRPr lang="en-IN" dirty="0" smtClean="0"/>
          </a:p>
          <a:p>
            <a:pPr marL="342900" indent="-342900"/>
            <a:endParaRPr lang="en-IN" dirty="0" smtClean="0"/>
          </a:p>
          <a:p>
            <a:pPr marL="342900" indent="-342900"/>
            <a:r>
              <a:rPr lang="en-IN" dirty="0" smtClean="0"/>
              <a:t>1.Admin appoint a doctor to particular patient</a:t>
            </a:r>
            <a:endParaRPr lang="en-IN" dirty="0" smtClean="0"/>
          </a:p>
          <a:p>
            <a:pPr marL="342900" indent="-342900"/>
            <a:endParaRPr lang="en-IN" dirty="0" smtClean="0"/>
          </a:p>
          <a:p>
            <a:pPr marL="342900" indent="-342900">
              <a:buAutoNum type="arabicPeriod"/>
            </a:pPr>
            <a:endParaRPr lang="en-IN" dirty="0" smtClean="0"/>
          </a:p>
          <a:p>
            <a:pPr marL="342900" indent="-342900">
              <a:buAutoNum type="arabicPeriod"/>
            </a:pPr>
            <a:endParaRPr lang="en-US" dirty="0"/>
          </a:p>
        </p:txBody>
      </p:sp>
      <p:pic>
        <p:nvPicPr>
          <p:cNvPr id="7" name="Picture 6" descr="Screenshot (645).png"/>
          <p:cNvPicPr>
            <a:picLocks noChangeAspect="1"/>
          </p:cNvPicPr>
          <p:nvPr/>
        </p:nvPicPr>
        <p:blipFill>
          <a:blip r:embed="rId2"/>
          <a:srcRect l="15288" t="33205" r="72165" b="42821"/>
          <a:stretch>
            <a:fillRect/>
          </a:stretch>
        </p:blipFill>
        <p:spPr>
          <a:xfrm>
            <a:off x="1222181" y="3668785"/>
            <a:ext cx="2549768" cy="2813539"/>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33).png"/>
          <p:cNvPicPr>
            <a:picLocks noGrp="1" noChangeAspect="1"/>
          </p:cNvPicPr>
          <p:nvPr>
            <p:ph idx="1"/>
          </p:nvPr>
        </p:nvPicPr>
        <p:blipFill>
          <a:blip r:embed="rId1"/>
          <a:stretch>
            <a:fillRect/>
          </a:stretch>
        </p:blipFill>
        <p:spPr>
          <a:xfrm>
            <a:off x="5336902" y="2446752"/>
            <a:ext cx="6525685" cy="4340924"/>
          </a:xfrm>
        </p:spPr>
      </p:pic>
      <p:sp>
        <p:nvSpPr>
          <p:cNvPr id="2" name="Title 1"/>
          <p:cNvSpPr>
            <a:spLocks noGrp="1"/>
          </p:cNvSpPr>
          <p:nvPr>
            <p:ph type="title"/>
          </p:nvPr>
        </p:nvSpPr>
        <p:spPr/>
        <p:txBody>
          <a:bodyPr/>
          <a:lstStyle/>
          <a:p>
            <a:r>
              <a:rPr lang="en-IN" dirty="0" smtClean="0"/>
              <a:t>Doctor functionalities</a:t>
            </a:r>
            <a:endParaRPr lang="en-US" dirty="0"/>
          </a:p>
        </p:txBody>
      </p:sp>
      <p:sp>
        <p:nvSpPr>
          <p:cNvPr id="5" name="TextBox 4"/>
          <p:cNvSpPr txBox="1"/>
          <p:nvPr/>
        </p:nvSpPr>
        <p:spPr>
          <a:xfrm>
            <a:off x="764931" y="2162907"/>
            <a:ext cx="4572000" cy="3970318"/>
          </a:xfrm>
          <a:prstGeom prst="rect">
            <a:avLst/>
          </a:prstGeom>
          <a:noFill/>
        </p:spPr>
        <p:txBody>
          <a:bodyPr wrap="square" rtlCol="0">
            <a:spAutoFit/>
          </a:bodyPr>
          <a:lstStyle/>
          <a:p>
            <a:pPr marL="342900" indent="-342900"/>
            <a:r>
              <a:rPr lang="en-IN" b="1" dirty="0" smtClean="0"/>
              <a:t>DOCTOR CAN VIEW ALL APPOINTMENTS</a:t>
            </a:r>
            <a:endParaRPr lang="en-IN" b="1" dirty="0" smtClean="0"/>
          </a:p>
          <a:p>
            <a:pPr marL="342900" indent="-342900"/>
            <a:endParaRPr lang="en-IN" dirty="0" smtClean="0"/>
          </a:p>
          <a:p>
            <a:pPr marL="342900" indent="-342900"/>
            <a:endParaRPr lang="en-IN" dirty="0" smtClean="0"/>
          </a:p>
          <a:p>
            <a:pPr marL="342900" indent="-342900"/>
            <a:r>
              <a:rPr lang="en-IN" dirty="0" smtClean="0"/>
              <a:t>1.The method </a:t>
            </a:r>
            <a:r>
              <a:rPr lang="en-US" dirty="0" err="1" smtClean="0"/>
              <a:t>getAllAppoinments</a:t>
            </a:r>
            <a:r>
              <a:rPr lang="en-US" dirty="0" smtClean="0"/>
              <a:t> with request </a:t>
            </a:r>
            <a:r>
              <a:rPr lang="en-US" dirty="0" err="1" smtClean="0"/>
              <a:t>mapping</a:t>
            </a:r>
            <a:r>
              <a:rPr lang="en-US" dirty="0" err="1" smtClean="0">
                <a:solidFill>
                  <a:srgbClr val="646464"/>
                </a:solidFill>
                <a:latin typeface="Courier New" panose="02070309020205020404"/>
              </a:rPr>
              <a:t>@GetMapping</a:t>
            </a:r>
            <a:r>
              <a:rPr lang="en-US" dirty="0" smtClean="0">
                <a:solidFill>
                  <a:srgbClr val="000000"/>
                </a:solidFill>
                <a:latin typeface="Courier New" panose="02070309020205020404"/>
              </a:rPr>
              <a:t>(value=</a:t>
            </a:r>
            <a:r>
              <a:rPr lang="en-US" dirty="0" smtClean="0">
                <a:solidFill>
                  <a:srgbClr val="2A00FF"/>
                </a:solidFill>
                <a:latin typeface="Courier New" panose="02070309020205020404"/>
              </a:rPr>
              <a:t>"</a:t>
            </a:r>
            <a:r>
              <a:rPr lang="en-US" dirty="0" err="1" smtClean="0">
                <a:solidFill>
                  <a:srgbClr val="2A00FF"/>
                </a:solidFill>
                <a:latin typeface="Courier New" panose="02070309020205020404"/>
              </a:rPr>
              <a:t>vaa</a:t>
            </a:r>
            <a:r>
              <a:rPr lang="en-US" dirty="0" smtClean="0">
                <a:solidFill>
                  <a:srgbClr val="2A00FF"/>
                </a:solidFill>
                <a:latin typeface="Courier New" panose="02070309020205020404"/>
              </a:rPr>
              <a:t>/{did}”</a:t>
            </a:r>
            <a:r>
              <a:rPr lang="en-IN" dirty="0" smtClean="0"/>
              <a:t> gets doctor id as path variable sends it to the view appointment method in doctor SERVICE</a:t>
            </a:r>
            <a:endParaRPr lang="en-IN" dirty="0" smtClean="0"/>
          </a:p>
          <a:p>
            <a:pPr marL="342900" indent="-342900"/>
            <a:endParaRPr lang="en-IN" dirty="0" smtClean="0"/>
          </a:p>
          <a:p>
            <a:pPr marL="342900" indent="-342900"/>
            <a:r>
              <a:rPr lang="en-IN" dirty="0" smtClean="0"/>
              <a:t>2.The view appointment method calls </a:t>
            </a:r>
            <a:r>
              <a:rPr lang="en-US" dirty="0" err="1" smtClean="0"/>
              <a:t>getappoinmentsByid</a:t>
            </a:r>
            <a:r>
              <a:rPr lang="en-US" dirty="0" smtClean="0"/>
              <a:t>(did) from patient repo and returns the all appointed patients details</a:t>
            </a:r>
            <a:endParaRPr lang="en-IN" dirty="0" smtClean="0"/>
          </a:p>
          <a:p>
            <a:pPr marL="342900" indent="-342900">
              <a:buAutoNum type="arabicPeriod"/>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Doctor functionalities</a:t>
            </a:r>
            <a:endParaRPr lang="en-US" dirty="0"/>
          </a:p>
        </p:txBody>
      </p:sp>
      <p:sp>
        <p:nvSpPr>
          <p:cNvPr id="5" name="TextBox 4"/>
          <p:cNvSpPr txBox="1"/>
          <p:nvPr/>
        </p:nvSpPr>
        <p:spPr>
          <a:xfrm>
            <a:off x="764931" y="2162907"/>
            <a:ext cx="4572000" cy="3693319"/>
          </a:xfrm>
          <a:prstGeom prst="rect">
            <a:avLst/>
          </a:prstGeom>
          <a:noFill/>
        </p:spPr>
        <p:txBody>
          <a:bodyPr wrap="square" rtlCol="0">
            <a:spAutoFit/>
          </a:bodyPr>
          <a:lstStyle/>
          <a:p>
            <a:pPr marL="342900" indent="-342900"/>
            <a:r>
              <a:rPr lang="en-IN" b="1" dirty="0" smtClean="0"/>
              <a:t>DOCTOR CAN VIEW ALL HIS  APPOINTMENTS</a:t>
            </a:r>
            <a:endParaRPr lang="en-IN" b="1" dirty="0" smtClean="0"/>
          </a:p>
          <a:p>
            <a:pPr marL="342900" indent="-342900"/>
            <a:endParaRPr lang="en-IN" dirty="0" smtClean="0"/>
          </a:p>
          <a:p>
            <a:pPr marL="342900" indent="-342900"/>
            <a:endParaRPr lang="en-IN" dirty="0" smtClean="0"/>
          </a:p>
          <a:p>
            <a:pPr marL="342900" indent="-342900"/>
            <a:r>
              <a:rPr lang="en-IN" dirty="0" smtClean="0"/>
              <a:t>1.The method </a:t>
            </a:r>
            <a:r>
              <a:rPr lang="en-US" dirty="0" err="1" smtClean="0"/>
              <a:t>getAllPatients</a:t>
            </a:r>
            <a:r>
              <a:rPr lang="en-US" dirty="0" smtClean="0"/>
              <a:t> with request  </a:t>
            </a:r>
            <a:r>
              <a:rPr lang="en-US" dirty="0" err="1" smtClean="0"/>
              <a:t>mapping</a:t>
            </a:r>
            <a:r>
              <a:rPr lang="en-US" dirty="0" err="1" smtClean="0">
                <a:solidFill>
                  <a:srgbClr val="646464"/>
                </a:solidFill>
                <a:latin typeface="Courier New" panose="02070309020205020404"/>
              </a:rPr>
              <a:t>@GetMapping</a:t>
            </a:r>
            <a:r>
              <a:rPr lang="en-US" dirty="0" smtClean="0">
                <a:solidFill>
                  <a:srgbClr val="000000"/>
                </a:solidFill>
                <a:latin typeface="Courier New" panose="02070309020205020404"/>
              </a:rPr>
              <a:t>(value=</a:t>
            </a:r>
            <a:r>
              <a:rPr lang="en-US" dirty="0" smtClean="0">
                <a:solidFill>
                  <a:srgbClr val="2A00FF"/>
                </a:solidFill>
                <a:latin typeface="Courier New" panose="02070309020205020404"/>
              </a:rPr>
              <a:t>"</a:t>
            </a:r>
            <a:r>
              <a:rPr lang="en-US" dirty="0" err="1" smtClean="0">
                <a:solidFill>
                  <a:srgbClr val="2A00FF"/>
                </a:solidFill>
                <a:latin typeface="Courier New" panose="02070309020205020404"/>
              </a:rPr>
              <a:t>vap</a:t>
            </a:r>
            <a:r>
              <a:rPr lang="en-US" dirty="0" smtClean="0">
                <a:solidFill>
                  <a:srgbClr val="2A00FF"/>
                </a:solidFill>
                <a:latin typeface="Courier New" panose="02070309020205020404"/>
              </a:rPr>
              <a:t>/{did}" </a:t>
            </a:r>
            <a:r>
              <a:rPr lang="en-IN" dirty="0" smtClean="0"/>
              <a:t>gets doctor id as path variable sends it to the </a:t>
            </a:r>
            <a:r>
              <a:rPr lang="en-US" dirty="0" err="1" smtClean="0"/>
              <a:t>viewPatient</a:t>
            </a:r>
            <a:r>
              <a:rPr lang="en-US" dirty="0" smtClean="0"/>
              <a:t> </a:t>
            </a:r>
            <a:r>
              <a:rPr lang="en-IN" dirty="0" smtClean="0"/>
              <a:t>method in doctor SERVICE</a:t>
            </a:r>
            <a:endParaRPr lang="en-IN" dirty="0" smtClean="0"/>
          </a:p>
          <a:p>
            <a:pPr marL="342900" indent="-342900"/>
            <a:endParaRPr lang="en-IN" dirty="0" smtClean="0"/>
          </a:p>
          <a:p>
            <a:pPr marL="342900" indent="-342900"/>
            <a:r>
              <a:rPr lang="en-IN" dirty="0" smtClean="0"/>
              <a:t>2.The </a:t>
            </a:r>
            <a:r>
              <a:rPr lang="en-US" dirty="0" err="1" smtClean="0"/>
              <a:t>viewPatient</a:t>
            </a:r>
            <a:r>
              <a:rPr lang="en-US" dirty="0" smtClean="0"/>
              <a:t> </a:t>
            </a:r>
            <a:r>
              <a:rPr lang="en-IN" dirty="0" smtClean="0"/>
              <a:t>method calls </a:t>
            </a:r>
            <a:r>
              <a:rPr lang="en-US" dirty="0" err="1" smtClean="0"/>
              <a:t>findByDpid</a:t>
            </a:r>
            <a:r>
              <a:rPr lang="en-US" dirty="0" smtClean="0"/>
              <a:t>(did) from patient repo and returns the appointed patients details for that particular doctor.</a:t>
            </a:r>
            <a:endParaRPr lang="en-IN" dirty="0" smtClean="0"/>
          </a:p>
          <a:p>
            <a:pPr marL="342900" indent="-342900">
              <a:buAutoNum type="arabicPeriod"/>
            </a:pPr>
            <a:endParaRPr lang="en-US" dirty="0"/>
          </a:p>
        </p:txBody>
      </p:sp>
      <p:pic>
        <p:nvPicPr>
          <p:cNvPr id="6" name="Picture 5" descr="Screenshot (632).png"/>
          <p:cNvPicPr>
            <a:picLocks noChangeAspect="1"/>
          </p:cNvPicPr>
          <p:nvPr/>
        </p:nvPicPr>
        <p:blipFill>
          <a:blip r:embed="rId1"/>
          <a:srcRect l="24519" t="13462" r="16851" b="21538"/>
          <a:stretch>
            <a:fillRect/>
          </a:stretch>
        </p:blipFill>
        <p:spPr>
          <a:xfrm>
            <a:off x="5460395" y="1776045"/>
            <a:ext cx="6295293" cy="44577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Doctor functionalities</a:t>
            </a:r>
            <a:endParaRPr lang="en-US" dirty="0"/>
          </a:p>
        </p:txBody>
      </p:sp>
      <p:sp>
        <p:nvSpPr>
          <p:cNvPr id="5" name="TextBox 4"/>
          <p:cNvSpPr txBox="1"/>
          <p:nvPr/>
        </p:nvSpPr>
        <p:spPr>
          <a:xfrm>
            <a:off x="764931" y="2162907"/>
            <a:ext cx="4572000" cy="3970318"/>
          </a:xfrm>
          <a:prstGeom prst="rect">
            <a:avLst/>
          </a:prstGeom>
          <a:noFill/>
        </p:spPr>
        <p:txBody>
          <a:bodyPr wrap="square" rtlCol="0">
            <a:spAutoFit/>
          </a:bodyPr>
          <a:lstStyle/>
          <a:p>
            <a:pPr marL="342900" indent="-342900"/>
            <a:r>
              <a:rPr lang="en-IN" b="1" dirty="0" smtClean="0"/>
              <a:t>DOCTOR UPDATES PATIENT STATUS TO CONSULTED</a:t>
            </a:r>
            <a:endParaRPr lang="en-IN" b="1" dirty="0" smtClean="0"/>
          </a:p>
          <a:p>
            <a:pPr marL="342900" indent="-342900"/>
            <a:endParaRPr lang="en-IN" dirty="0" smtClean="0"/>
          </a:p>
          <a:p>
            <a:pPr marL="342900" indent="-342900"/>
            <a:r>
              <a:rPr lang="en-IN" dirty="0" smtClean="0"/>
              <a:t>1.The method </a:t>
            </a:r>
            <a:r>
              <a:rPr lang="en-US" dirty="0" err="1" smtClean="0"/>
              <a:t>updatePatientwith</a:t>
            </a:r>
            <a:r>
              <a:rPr lang="en-US" dirty="0" smtClean="0"/>
              <a:t> request  mapping </a:t>
            </a:r>
            <a:r>
              <a:rPr lang="en-US" dirty="0" smtClean="0">
                <a:solidFill>
                  <a:srgbClr val="646464"/>
                </a:solidFill>
                <a:latin typeface="Courier New" panose="02070309020205020404"/>
              </a:rPr>
              <a:t>@</a:t>
            </a:r>
            <a:r>
              <a:rPr lang="en-US" dirty="0" err="1" smtClean="0">
                <a:solidFill>
                  <a:srgbClr val="646464"/>
                </a:solidFill>
                <a:latin typeface="Courier New" panose="02070309020205020404"/>
              </a:rPr>
              <a:t>PatchMapping</a:t>
            </a:r>
            <a:r>
              <a:rPr lang="en-US" dirty="0" smtClean="0">
                <a:solidFill>
                  <a:srgbClr val="000000"/>
                </a:solidFill>
                <a:latin typeface="Courier New" panose="02070309020205020404"/>
              </a:rPr>
              <a:t>(value = </a:t>
            </a:r>
            <a:r>
              <a:rPr lang="en-US" dirty="0" smtClean="0">
                <a:solidFill>
                  <a:srgbClr val="2A00FF"/>
                </a:solidFill>
                <a:latin typeface="Courier New" panose="02070309020205020404"/>
              </a:rPr>
              <a:t>"ups”</a:t>
            </a:r>
            <a:r>
              <a:rPr lang="en-IN" dirty="0" smtClean="0"/>
              <a:t>calls the </a:t>
            </a:r>
            <a:r>
              <a:rPr lang="en-US" dirty="0" err="1" smtClean="0"/>
              <a:t>deleteAppointment</a:t>
            </a:r>
            <a:r>
              <a:rPr lang="en-US" dirty="0" smtClean="0"/>
              <a:t> </a:t>
            </a:r>
            <a:r>
              <a:rPr lang="en-IN" dirty="0" smtClean="0"/>
              <a:t>method in doctor SERVICE</a:t>
            </a:r>
            <a:endParaRPr lang="en-IN" dirty="0" smtClean="0"/>
          </a:p>
          <a:p>
            <a:pPr marL="342900" indent="-342900"/>
            <a:endParaRPr lang="en-IN" dirty="0" smtClean="0"/>
          </a:p>
          <a:p>
            <a:pPr marL="342900" indent="-342900"/>
            <a:r>
              <a:rPr lang="en-IN" dirty="0" smtClean="0"/>
              <a:t>2.The </a:t>
            </a:r>
            <a:r>
              <a:rPr lang="en-US" dirty="0" err="1" smtClean="0"/>
              <a:t>deleteAppointment</a:t>
            </a:r>
            <a:r>
              <a:rPr lang="en-US" dirty="0" smtClean="0"/>
              <a:t> finds the patient id and set the </a:t>
            </a:r>
            <a:r>
              <a:rPr lang="en-US" dirty="0" err="1" smtClean="0"/>
              <a:t>pstatus</a:t>
            </a:r>
            <a:r>
              <a:rPr lang="en-US" dirty="0" smtClean="0"/>
              <a:t> to “consulted” and makes the changes permanent by saving it to the database  using </a:t>
            </a:r>
            <a:r>
              <a:rPr lang="en-US" dirty="0" err="1" smtClean="0"/>
              <a:t>p.setPstatus</a:t>
            </a:r>
            <a:r>
              <a:rPr lang="en-US" dirty="0" smtClean="0"/>
              <a:t>("consulted");</a:t>
            </a:r>
            <a:endParaRPr lang="en-IN" dirty="0" smtClean="0"/>
          </a:p>
          <a:p>
            <a:pPr marL="342900" indent="-342900">
              <a:buAutoNum type="arabicPeriod"/>
            </a:pPr>
            <a:endParaRPr lang="en-US" dirty="0"/>
          </a:p>
        </p:txBody>
      </p:sp>
      <p:pic>
        <p:nvPicPr>
          <p:cNvPr id="7" name="Picture 6" descr="Screenshot (634).png"/>
          <p:cNvPicPr>
            <a:picLocks noChangeAspect="1"/>
          </p:cNvPicPr>
          <p:nvPr/>
        </p:nvPicPr>
        <p:blipFill>
          <a:blip r:embed="rId1"/>
          <a:srcRect l="24808" t="13846" r="21394" b="23077"/>
          <a:stretch>
            <a:fillRect/>
          </a:stretch>
        </p:blipFill>
        <p:spPr>
          <a:xfrm>
            <a:off x="5477607" y="1608992"/>
            <a:ext cx="6559061" cy="432581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Admin Module</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 requisite…</a:t>
            </a:r>
            <a:endParaRPr lang="en-US" dirty="0"/>
          </a:p>
        </p:txBody>
      </p:sp>
      <p:sp>
        <p:nvSpPr>
          <p:cNvPr id="6" name="TextBox 5"/>
          <p:cNvSpPr txBox="1"/>
          <p:nvPr/>
        </p:nvSpPr>
        <p:spPr>
          <a:xfrm>
            <a:off x="764931" y="2162907"/>
            <a:ext cx="4572000" cy="2031325"/>
          </a:xfrm>
          <a:prstGeom prst="rect">
            <a:avLst/>
          </a:prstGeom>
          <a:noFill/>
        </p:spPr>
        <p:txBody>
          <a:bodyPr wrap="square" rtlCol="0">
            <a:spAutoFit/>
          </a:bodyPr>
          <a:lstStyle/>
          <a:p>
            <a:pPr marL="342900" indent="-342900"/>
            <a:r>
              <a:rPr lang="en-IN" b="1" dirty="0" smtClean="0"/>
              <a:t>ADMIN DISCHARGES THE PATIENT</a:t>
            </a:r>
            <a:endParaRPr lang="en-IN" dirty="0" smtClean="0"/>
          </a:p>
          <a:p>
            <a:pPr marL="342900" indent="-342900"/>
            <a:endParaRPr lang="en-IN" dirty="0" smtClean="0"/>
          </a:p>
          <a:p>
            <a:pPr marL="342900" indent="-342900"/>
            <a:r>
              <a:rPr lang="en-IN" dirty="0" smtClean="0"/>
              <a:t>1.Admin discharges the patient once patient is consulted</a:t>
            </a:r>
            <a:endParaRPr lang="en-IN" dirty="0" smtClean="0"/>
          </a:p>
          <a:p>
            <a:pPr marL="342900" indent="-342900"/>
            <a:endParaRPr lang="en-IN" dirty="0" smtClean="0"/>
          </a:p>
          <a:p>
            <a:pPr marL="342900" indent="-342900">
              <a:buAutoNum type="arabicPeriod"/>
            </a:pPr>
            <a:endParaRPr lang="en-IN" dirty="0" smtClean="0"/>
          </a:p>
          <a:p>
            <a:pPr marL="342900" indent="-342900">
              <a:buAutoNum type="arabicPeriod"/>
            </a:pPr>
            <a:endParaRPr lang="en-US" dirty="0"/>
          </a:p>
        </p:txBody>
      </p:sp>
      <p:pic>
        <p:nvPicPr>
          <p:cNvPr id="8" name="Picture 7" descr="Screenshot (638).png"/>
          <p:cNvPicPr>
            <a:picLocks noChangeAspect="1"/>
          </p:cNvPicPr>
          <p:nvPr/>
        </p:nvPicPr>
        <p:blipFill>
          <a:blip r:embed="rId1"/>
          <a:srcRect l="24663" t="14487" r="16274" b="32308"/>
          <a:stretch>
            <a:fillRect/>
          </a:stretch>
        </p:blipFill>
        <p:spPr>
          <a:xfrm>
            <a:off x="5351586" y="1723292"/>
            <a:ext cx="6096000" cy="3648808"/>
          </a:xfrm>
          <a:prstGeom prst="rect">
            <a:avLst/>
          </a:prstGeom>
        </p:spPr>
      </p:pic>
      <p:pic>
        <p:nvPicPr>
          <p:cNvPr id="10" name="Picture 9" descr="Screenshot (646).png"/>
          <p:cNvPicPr>
            <a:picLocks noChangeAspect="1"/>
          </p:cNvPicPr>
          <p:nvPr/>
        </p:nvPicPr>
        <p:blipFill>
          <a:blip r:embed="rId2"/>
          <a:srcRect l="15072" t="34231" r="32500" b="41667"/>
          <a:stretch>
            <a:fillRect/>
          </a:stretch>
        </p:blipFill>
        <p:spPr>
          <a:xfrm>
            <a:off x="967154" y="5205046"/>
            <a:ext cx="6392008" cy="165295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Doctor functionalities</a:t>
            </a:r>
            <a:endParaRPr lang="en-US" dirty="0"/>
          </a:p>
        </p:txBody>
      </p:sp>
      <p:sp>
        <p:nvSpPr>
          <p:cNvPr id="5" name="TextBox 4"/>
          <p:cNvSpPr txBox="1"/>
          <p:nvPr/>
        </p:nvSpPr>
        <p:spPr>
          <a:xfrm>
            <a:off x="764931" y="2162907"/>
            <a:ext cx="4572000" cy="3416320"/>
          </a:xfrm>
          <a:prstGeom prst="rect">
            <a:avLst/>
          </a:prstGeom>
          <a:noFill/>
        </p:spPr>
        <p:txBody>
          <a:bodyPr wrap="square" rtlCol="0">
            <a:spAutoFit/>
          </a:bodyPr>
          <a:lstStyle/>
          <a:p>
            <a:pPr marL="342900" indent="-342900"/>
            <a:r>
              <a:rPr lang="en-IN" b="1" dirty="0" smtClean="0"/>
              <a:t>DOCTOR CAN VIEW HIS ID</a:t>
            </a:r>
            <a:endParaRPr lang="en-IN" b="1" dirty="0" smtClean="0"/>
          </a:p>
          <a:p>
            <a:pPr marL="342900" indent="-342900"/>
            <a:endParaRPr lang="en-IN" dirty="0" smtClean="0"/>
          </a:p>
          <a:p>
            <a:pPr marL="342900" indent="-342900"/>
            <a:r>
              <a:rPr lang="en-IN" dirty="0" smtClean="0"/>
              <a:t>1.The method </a:t>
            </a:r>
            <a:r>
              <a:rPr lang="en-US" dirty="0" err="1" smtClean="0"/>
              <a:t>findDoctorId</a:t>
            </a:r>
            <a:r>
              <a:rPr lang="en-US" dirty="0" smtClean="0"/>
              <a:t> with request  mapping </a:t>
            </a:r>
            <a:r>
              <a:rPr lang="en-US" dirty="0" smtClean="0">
                <a:solidFill>
                  <a:srgbClr val="646464"/>
                </a:solidFill>
                <a:latin typeface="Courier New" panose="02070309020205020404"/>
              </a:rPr>
              <a:t>@</a:t>
            </a:r>
            <a:r>
              <a:rPr lang="en-US" dirty="0" err="1" smtClean="0">
                <a:solidFill>
                  <a:srgbClr val="646464"/>
                </a:solidFill>
                <a:latin typeface="Courier New" panose="02070309020205020404"/>
              </a:rPr>
              <a:t>GetMapping</a:t>
            </a:r>
            <a:r>
              <a:rPr lang="en-US" dirty="0" smtClean="0">
                <a:solidFill>
                  <a:srgbClr val="000000"/>
                </a:solidFill>
                <a:latin typeface="Courier New" panose="02070309020205020404"/>
              </a:rPr>
              <a:t>(value=</a:t>
            </a:r>
            <a:r>
              <a:rPr lang="en-US" dirty="0" smtClean="0">
                <a:solidFill>
                  <a:srgbClr val="2A00FF"/>
                </a:solidFill>
                <a:latin typeface="Courier New" panose="02070309020205020404"/>
              </a:rPr>
              <a:t>"</a:t>
            </a:r>
            <a:r>
              <a:rPr lang="en-US" dirty="0" err="1" smtClean="0">
                <a:solidFill>
                  <a:srgbClr val="2A00FF"/>
                </a:solidFill>
                <a:latin typeface="Courier New" panose="02070309020205020404"/>
              </a:rPr>
              <a:t>gdid</a:t>
            </a:r>
            <a:r>
              <a:rPr lang="en-US" dirty="0" smtClean="0">
                <a:solidFill>
                  <a:srgbClr val="2A00FF"/>
                </a:solidFill>
                <a:latin typeface="Courier New" panose="02070309020205020404"/>
              </a:rPr>
              <a:t>/{email}"</a:t>
            </a:r>
            <a:r>
              <a:rPr lang="en-IN" dirty="0" smtClean="0"/>
              <a:t>gets doctor email as path variable and calls  the </a:t>
            </a:r>
            <a:r>
              <a:rPr lang="en-US" dirty="0" err="1" smtClean="0"/>
              <a:t>findDoctorId</a:t>
            </a:r>
            <a:r>
              <a:rPr lang="en-US" dirty="0" smtClean="0"/>
              <a:t> </a:t>
            </a:r>
            <a:r>
              <a:rPr lang="en-IN" dirty="0" smtClean="0"/>
              <a:t>method in doctor SERVICE</a:t>
            </a:r>
            <a:endParaRPr lang="en-IN" dirty="0" smtClean="0"/>
          </a:p>
          <a:p>
            <a:pPr marL="342900" indent="-342900"/>
            <a:endParaRPr lang="en-IN" dirty="0" smtClean="0"/>
          </a:p>
          <a:p>
            <a:pPr marL="342900" indent="-342900"/>
            <a:r>
              <a:rPr lang="en-IN" dirty="0" smtClean="0"/>
              <a:t>2.The </a:t>
            </a:r>
            <a:r>
              <a:rPr lang="en-US" dirty="0" err="1" smtClean="0"/>
              <a:t>findDoctorId</a:t>
            </a:r>
            <a:r>
              <a:rPr lang="en-US" dirty="0" smtClean="0"/>
              <a:t> methods </a:t>
            </a:r>
            <a:r>
              <a:rPr lang="en-US" dirty="0" err="1" smtClean="0"/>
              <a:t>gest</a:t>
            </a:r>
            <a:r>
              <a:rPr lang="en-US" dirty="0" smtClean="0"/>
              <a:t> the doctor id</a:t>
            </a:r>
            <a:endParaRPr lang="en-US" dirty="0" smtClean="0"/>
          </a:p>
          <a:p>
            <a:pPr marL="342900" indent="-342900"/>
            <a:r>
              <a:rPr lang="en-US" dirty="0" err="1" smtClean="0"/>
              <a:t>getDoctorId</a:t>
            </a:r>
            <a:r>
              <a:rPr lang="en-US" dirty="0" smtClean="0"/>
              <a:t>(email) from doctor repo and returns the ID</a:t>
            </a:r>
            <a:endParaRPr lang="en-US" dirty="0"/>
          </a:p>
        </p:txBody>
      </p:sp>
      <p:pic>
        <p:nvPicPr>
          <p:cNvPr id="1026" name="Picture 2" descr="C:\Users\Home\Desktop\2c6ebb6e-8a0f-4be1-aa21-1b26e034722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6930" y="1743075"/>
            <a:ext cx="6607419" cy="4923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Patient Module</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IN" sz="4000" dirty="0" smtClean="0"/>
              <a:t>CONTENTS:</a:t>
            </a:r>
            <a:endParaRPr lang="en-IN" sz="4000" dirty="0" smtClean="0"/>
          </a:p>
          <a:p>
            <a:pPr>
              <a:buFont typeface="Wingdings" panose="05000000000000000000" pitchFamily="2" charset="2"/>
              <a:buChar char="Ø"/>
            </a:pPr>
            <a:r>
              <a:rPr lang="en-IN" sz="4000" dirty="0" smtClean="0"/>
              <a:t>Patient Bean</a:t>
            </a:r>
            <a:endParaRPr lang="en-IN" sz="4000" dirty="0" smtClean="0"/>
          </a:p>
          <a:p>
            <a:pPr>
              <a:buFont typeface="Wingdings" panose="05000000000000000000" pitchFamily="2" charset="2"/>
              <a:buChar char="Ø"/>
            </a:pPr>
            <a:r>
              <a:rPr lang="en-IN" sz="4000" dirty="0" smtClean="0"/>
              <a:t>Patient Controller</a:t>
            </a:r>
            <a:endParaRPr lang="en-IN" sz="4000" dirty="0" smtClean="0"/>
          </a:p>
          <a:p>
            <a:pPr>
              <a:buFont typeface="Wingdings" panose="05000000000000000000" pitchFamily="2" charset="2"/>
              <a:buChar char="Ø"/>
            </a:pPr>
            <a:r>
              <a:rPr lang="en-IN" sz="4000" dirty="0" smtClean="0"/>
              <a:t>Patient DAO</a:t>
            </a:r>
            <a:endParaRPr lang="en-IN" sz="4000" dirty="0" smtClean="0"/>
          </a:p>
          <a:p>
            <a:pPr>
              <a:buFont typeface="Wingdings" panose="05000000000000000000" pitchFamily="2" charset="2"/>
              <a:buChar char="Ø"/>
            </a:pPr>
            <a:r>
              <a:rPr lang="en-IN" sz="4000" dirty="0" smtClean="0"/>
              <a:t>Patient Repository</a:t>
            </a:r>
            <a:endParaRPr lang="en-IN" sz="4000" dirty="0" smtClean="0"/>
          </a:p>
          <a:p>
            <a:pPr marL="0" indent="0">
              <a:buNone/>
            </a:pPr>
            <a:endParaRPr lang="en-IN" sz="2000" dirty="0"/>
          </a:p>
        </p:txBody>
      </p:sp>
      <p:sp>
        <p:nvSpPr>
          <p:cNvPr id="3" name="Title 2"/>
          <p:cNvSpPr>
            <a:spLocks noGrp="1"/>
          </p:cNvSpPr>
          <p:nvPr>
            <p:ph type="title"/>
          </p:nvPr>
        </p:nvSpPr>
        <p:spPr/>
        <p:txBody>
          <a:bodyPr/>
          <a:lstStyle/>
          <a:p>
            <a:pPr marL="0" indent="0"/>
            <a:r>
              <a:rPr lang="en-IN" dirty="0" smtClean="0"/>
              <a:t>CONTENTS:</a:t>
            </a:r>
            <a:endParaRPr lang="en-IN"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PATIENT BEAN</a:t>
            </a:r>
            <a:endParaRPr lang="en-IN" dirty="0"/>
          </a:p>
        </p:txBody>
      </p:sp>
      <p:pic>
        <p:nvPicPr>
          <p:cNvPr id="1026" name="Picture 2" descr="C:\Users\Home\Desktop\CAPSTONE PROJ\SS\DOCTORBEA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391950"/>
            <a:ext cx="7727909" cy="4053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ome\Desktop\CAPSTONE PROJ\SS\dcotorbean-mysq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565" y="2420888"/>
            <a:ext cx="520984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3393" y="5661249"/>
            <a:ext cx="8093113" cy="830997"/>
          </a:xfrm>
          <a:prstGeom prst="rect">
            <a:avLst/>
          </a:prstGeom>
          <a:noFill/>
        </p:spPr>
        <p:txBody>
          <a:bodyPr wrap="none" rtlCol="0">
            <a:spAutoFit/>
          </a:bodyPr>
          <a:lstStyle/>
          <a:p>
            <a:r>
              <a:rPr lang="en-IN" sz="1600" dirty="0" smtClean="0"/>
              <a:t>-&gt;The attributes of the Patient </a:t>
            </a:r>
            <a:r>
              <a:rPr lang="en-IN" sz="1600" dirty="0" err="1" smtClean="0"/>
              <a:t>pojo</a:t>
            </a:r>
            <a:r>
              <a:rPr lang="en-IN" sz="1600" dirty="0" smtClean="0"/>
              <a:t> is displayed in MySQL  Result grid using ‘</a:t>
            </a:r>
            <a:r>
              <a:rPr lang="en-IN" sz="1600" dirty="0" err="1" smtClean="0"/>
              <a:t>desc</a:t>
            </a:r>
            <a:r>
              <a:rPr lang="en-IN" sz="1600" dirty="0" smtClean="0"/>
              <a:t> patient’ query.</a:t>
            </a:r>
            <a:endParaRPr lang="en-IN" sz="1600" dirty="0" smtClean="0"/>
          </a:p>
          <a:p>
            <a:r>
              <a:rPr lang="en-IN" sz="1600" dirty="0" smtClean="0"/>
              <a:t>-&gt;</a:t>
            </a:r>
            <a:r>
              <a:rPr lang="en-US" sz="1600" dirty="0" smtClean="0">
                <a:solidFill>
                  <a:schemeClr val="tx1"/>
                </a:solidFill>
              </a:rPr>
              <a:t>The information of the table is displayed which shows that the bean class works perfectly.</a:t>
            </a:r>
            <a:endParaRPr lang="en-US" sz="1600" dirty="0" smtClean="0">
              <a:solidFill>
                <a:schemeClr val="tx1"/>
              </a:solidFill>
            </a:endParaRPr>
          </a:p>
          <a:p>
            <a:endParaRPr lang="en-IN" sz="16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MODULE-WORK FLOW</a:t>
            </a:r>
            <a:endParaRPr lang="en-IN" dirty="0"/>
          </a:p>
        </p:txBody>
      </p:sp>
      <p:sp>
        <p:nvSpPr>
          <p:cNvPr id="5" name="Rounded Rectangle 4"/>
          <p:cNvSpPr/>
          <p:nvPr/>
        </p:nvSpPr>
        <p:spPr>
          <a:xfrm>
            <a:off x="5423925" y="205566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Admin Signup</a:t>
            </a:r>
            <a:endParaRPr lang="en-IN" dirty="0">
              <a:solidFill>
                <a:schemeClr val="tx1">
                  <a:lumMod val="85000"/>
                  <a:lumOff val="15000"/>
                </a:schemeClr>
              </a:solidFill>
            </a:endParaRPr>
          </a:p>
        </p:txBody>
      </p:sp>
      <p:sp>
        <p:nvSpPr>
          <p:cNvPr id="7" name="Rounded Rectangle 6"/>
          <p:cNvSpPr/>
          <p:nvPr/>
        </p:nvSpPr>
        <p:spPr>
          <a:xfrm>
            <a:off x="7728181" y="2060848"/>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Admin Login</a:t>
            </a:r>
            <a:endParaRPr lang="en-IN" dirty="0">
              <a:solidFill>
                <a:schemeClr val="tx1">
                  <a:lumMod val="85000"/>
                  <a:lumOff val="15000"/>
                </a:schemeClr>
              </a:solidFill>
            </a:endParaRPr>
          </a:p>
        </p:txBody>
      </p:sp>
      <p:sp>
        <p:nvSpPr>
          <p:cNvPr id="8" name="Rounded Rectangle 7"/>
          <p:cNvSpPr/>
          <p:nvPr/>
        </p:nvSpPr>
        <p:spPr>
          <a:xfrm>
            <a:off x="527381" y="2060848"/>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Admit Patient</a:t>
            </a:r>
            <a:endParaRPr lang="en-IN" dirty="0">
              <a:solidFill>
                <a:schemeClr val="tx1">
                  <a:lumMod val="85000"/>
                  <a:lumOff val="15000"/>
                </a:schemeClr>
              </a:solidFill>
            </a:endParaRPr>
          </a:p>
        </p:txBody>
      </p:sp>
      <p:sp>
        <p:nvSpPr>
          <p:cNvPr id="9" name="Rounded Rectangle 8"/>
          <p:cNvSpPr/>
          <p:nvPr/>
        </p:nvSpPr>
        <p:spPr>
          <a:xfrm>
            <a:off x="3005568" y="205566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Apply</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Job</a:t>
            </a:r>
            <a:endParaRPr lang="en-IN" dirty="0">
              <a:solidFill>
                <a:schemeClr val="tx1">
                  <a:lumMod val="85000"/>
                  <a:lumOff val="15000"/>
                </a:schemeClr>
              </a:solidFill>
            </a:endParaRPr>
          </a:p>
        </p:txBody>
      </p:sp>
      <p:sp>
        <p:nvSpPr>
          <p:cNvPr id="10" name="Rounded Rectangle 9"/>
          <p:cNvSpPr/>
          <p:nvPr/>
        </p:nvSpPr>
        <p:spPr>
          <a:xfrm>
            <a:off x="10128448" y="2060848"/>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Patient Admission</a:t>
            </a:r>
            <a:endParaRPr lang="en-IN" dirty="0">
              <a:solidFill>
                <a:schemeClr val="tx1">
                  <a:lumMod val="85000"/>
                  <a:lumOff val="15000"/>
                </a:schemeClr>
              </a:solidFill>
            </a:endParaRPr>
          </a:p>
        </p:txBody>
      </p:sp>
      <p:sp>
        <p:nvSpPr>
          <p:cNvPr id="11" name="Rounded Rectangle 10"/>
          <p:cNvSpPr/>
          <p:nvPr/>
        </p:nvSpPr>
        <p:spPr>
          <a:xfrm>
            <a:off x="10320468" y="328498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Appoint Doctor</a:t>
            </a:r>
            <a:endParaRPr lang="en-IN" dirty="0">
              <a:solidFill>
                <a:schemeClr val="tx1">
                  <a:lumMod val="85000"/>
                  <a:lumOff val="15000"/>
                </a:schemeClr>
              </a:solidFill>
            </a:endParaRPr>
          </a:p>
        </p:txBody>
      </p:sp>
      <p:sp>
        <p:nvSpPr>
          <p:cNvPr id="12" name="Rounded Rectangle 11"/>
          <p:cNvSpPr/>
          <p:nvPr/>
        </p:nvSpPr>
        <p:spPr>
          <a:xfrm>
            <a:off x="7632171" y="2888940"/>
            <a:ext cx="2260864" cy="1296144"/>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Assign Doctor</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Patient id</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a:t>
            </a:r>
            <a:endParaRPr lang="en-IN" dirty="0">
              <a:solidFill>
                <a:schemeClr val="tx1">
                  <a:lumMod val="85000"/>
                  <a:lumOff val="15000"/>
                </a:schemeClr>
              </a:solidFill>
            </a:endParaRPr>
          </a:p>
          <a:p>
            <a:pPr algn="ctr"/>
            <a:r>
              <a:rPr lang="en-IN" dirty="0" smtClean="0">
                <a:solidFill>
                  <a:schemeClr val="tx1">
                    <a:lumMod val="85000"/>
                    <a:lumOff val="15000"/>
                  </a:schemeClr>
                </a:solidFill>
              </a:rPr>
              <a:t> Doctor id</a:t>
            </a:r>
            <a:endParaRPr lang="en-IN" dirty="0">
              <a:solidFill>
                <a:schemeClr val="tx1">
                  <a:lumMod val="85000"/>
                  <a:lumOff val="15000"/>
                </a:schemeClr>
              </a:solidFill>
            </a:endParaRPr>
          </a:p>
        </p:txBody>
      </p:sp>
      <p:sp>
        <p:nvSpPr>
          <p:cNvPr id="14" name="Rounded Rectangle 13"/>
          <p:cNvSpPr/>
          <p:nvPr/>
        </p:nvSpPr>
        <p:spPr>
          <a:xfrm>
            <a:off x="5423925" y="328498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Patient Signup</a:t>
            </a:r>
            <a:endParaRPr lang="en-IN" dirty="0">
              <a:solidFill>
                <a:schemeClr val="tx1">
                  <a:lumMod val="85000"/>
                  <a:lumOff val="15000"/>
                </a:schemeClr>
              </a:solidFill>
            </a:endParaRPr>
          </a:p>
        </p:txBody>
      </p:sp>
      <p:sp>
        <p:nvSpPr>
          <p:cNvPr id="15" name="Rounded Rectangle 14"/>
          <p:cNvSpPr/>
          <p:nvPr/>
        </p:nvSpPr>
        <p:spPr>
          <a:xfrm>
            <a:off x="3005568" y="328498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Patient</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Login</a:t>
            </a:r>
            <a:endParaRPr lang="en-IN" dirty="0">
              <a:solidFill>
                <a:schemeClr val="tx1">
                  <a:lumMod val="85000"/>
                  <a:lumOff val="15000"/>
                </a:schemeClr>
              </a:solidFill>
            </a:endParaRPr>
          </a:p>
        </p:txBody>
      </p:sp>
      <p:sp>
        <p:nvSpPr>
          <p:cNvPr id="16" name="Rounded Rectangle 15"/>
          <p:cNvSpPr/>
          <p:nvPr/>
        </p:nvSpPr>
        <p:spPr>
          <a:xfrm>
            <a:off x="527381" y="328498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View Status</a:t>
            </a:r>
            <a:endParaRPr lang="en-IN" dirty="0">
              <a:solidFill>
                <a:schemeClr val="tx1">
                  <a:lumMod val="85000"/>
                  <a:lumOff val="15000"/>
                </a:schemeClr>
              </a:solidFill>
            </a:endParaRPr>
          </a:p>
        </p:txBody>
      </p:sp>
      <p:sp>
        <p:nvSpPr>
          <p:cNvPr id="18" name="Rounded Rectangle 17"/>
          <p:cNvSpPr/>
          <p:nvPr/>
        </p:nvSpPr>
        <p:spPr>
          <a:xfrm>
            <a:off x="3100421" y="4509120"/>
            <a:ext cx="1728192" cy="86409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Approve Doctor</a:t>
            </a:r>
            <a:endParaRPr lang="en-IN" dirty="0">
              <a:solidFill>
                <a:schemeClr val="tx1">
                  <a:lumMod val="85000"/>
                  <a:lumOff val="15000"/>
                </a:schemeClr>
              </a:solidFill>
            </a:endParaRPr>
          </a:p>
        </p:txBody>
      </p:sp>
      <p:sp>
        <p:nvSpPr>
          <p:cNvPr id="19" name="Rounded Rectangle 18"/>
          <p:cNvSpPr/>
          <p:nvPr/>
        </p:nvSpPr>
        <p:spPr>
          <a:xfrm>
            <a:off x="5519936" y="4689140"/>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Doctor</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Signup</a:t>
            </a:r>
            <a:endParaRPr lang="en-IN" dirty="0">
              <a:solidFill>
                <a:schemeClr val="tx1">
                  <a:lumMod val="85000"/>
                  <a:lumOff val="15000"/>
                </a:schemeClr>
              </a:solidFill>
            </a:endParaRPr>
          </a:p>
        </p:txBody>
      </p:sp>
      <p:sp>
        <p:nvSpPr>
          <p:cNvPr id="20" name="Rounded Rectangle 19"/>
          <p:cNvSpPr/>
          <p:nvPr/>
        </p:nvSpPr>
        <p:spPr>
          <a:xfrm>
            <a:off x="7824192" y="4689140"/>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Doctor</a:t>
            </a:r>
            <a:endParaRPr lang="en-IN" dirty="0" smtClean="0">
              <a:solidFill>
                <a:schemeClr val="tx1">
                  <a:lumMod val="85000"/>
                  <a:lumOff val="15000"/>
                </a:schemeClr>
              </a:solidFill>
            </a:endParaRPr>
          </a:p>
          <a:p>
            <a:pPr algn="ctr"/>
            <a:r>
              <a:rPr lang="en-IN" dirty="0" smtClean="0">
                <a:solidFill>
                  <a:schemeClr val="tx1">
                    <a:lumMod val="85000"/>
                    <a:lumOff val="15000"/>
                  </a:schemeClr>
                </a:solidFill>
              </a:rPr>
              <a:t>Login</a:t>
            </a:r>
            <a:endParaRPr lang="en-IN" dirty="0">
              <a:solidFill>
                <a:schemeClr val="tx1">
                  <a:lumMod val="85000"/>
                  <a:lumOff val="15000"/>
                </a:schemeClr>
              </a:solidFill>
            </a:endParaRPr>
          </a:p>
        </p:txBody>
      </p:sp>
      <p:sp>
        <p:nvSpPr>
          <p:cNvPr id="23" name="Right Arrow 22"/>
          <p:cNvSpPr/>
          <p:nvPr/>
        </p:nvSpPr>
        <p:spPr>
          <a:xfrm>
            <a:off x="2428347" y="2307693"/>
            <a:ext cx="403291" cy="4571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a:off x="4847861" y="2307692"/>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Arrow 24"/>
          <p:cNvSpPr/>
          <p:nvPr/>
        </p:nvSpPr>
        <p:spPr>
          <a:xfrm>
            <a:off x="7252755" y="2284833"/>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Arrow 25"/>
          <p:cNvSpPr/>
          <p:nvPr/>
        </p:nvSpPr>
        <p:spPr>
          <a:xfrm>
            <a:off x="9614157" y="2307691"/>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rot="5400000">
            <a:off x="11002850" y="2890045"/>
            <a:ext cx="302468"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a:off x="5002544" y="4943567"/>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Arrow 28"/>
          <p:cNvSpPr/>
          <p:nvPr/>
        </p:nvSpPr>
        <p:spPr>
          <a:xfrm>
            <a:off x="7348765" y="4894444"/>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ight Arrow 29"/>
          <p:cNvSpPr/>
          <p:nvPr/>
        </p:nvSpPr>
        <p:spPr>
          <a:xfrm rot="5400000">
            <a:off x="1123362" y="4241007"/>
            <a:ext cx="475271"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ight Arrow 30"/>
          <p:cNvSpPr/>
          <p:nvPr/>
        </p:nvSpPr>
        <p:spPr>
          <a:xfrm rot="10800000">
            <a:off x="2455169" y="3537013"/>
            <a:ext cx="403291" cy="4571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ight Arrow 31"/>
          <p:cNvSpPr/>
          <p:nvPr/>
        </p:nvSpPr>
        <p:spPr>
          <a:xfrm rot="10800000">
            <a:off x="4850519" y="3510230"/>
            <a:ext cx="403291" cy="4571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ight Arrow 32"/>
          <p:cNvSpPr/>
          <p:nvPr/>
        </p:nvSpPr>
        <p:spPr>
          <a:xfrm rot="10800000">
            <a:off x="7252755" y="3516446"/>
            <a:ext cx="201644" cy="4571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ight Arrow 33"/>
          <p:cNvSpPr/>
          <p:nvPr/>
        </p:nvSpPr>
        <p:spPr>
          <a:xfrm rot="10800000">
            <a:off x="10027626" y="3510230"/>
            <a:ext cx="201644" cy="4571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34"/>
          <p:cNvSpPr/>
          <p:nvPr/>
        </p:nvSpPr>
        <p:spPr>
          <a:xfrm>
            <a:off x="564085" y="4725144"/>
            <a:ext cx="1728192" cy="504056"/>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lumMod val="85000"/>
                    <a:lumOff val="15000"/>
                  </a:schemeClr>
                </a:solidFill>
              </a:rPr>
              <a:t>Admin Login</a:t>
            </a:r>
            <a:endParaRPr lang="en-IN" dirty="0">
              <a:solidFill>
                <a:schemeClr val="tx1">
                  <a:lumMod val="85000"/>
                  <a:lumOff val="15000"/>
                </a:schemeClr>
              </a:solidFill>
            </a:endParaRPr>
          </a:p>
        </p:txBody>
      </p:sp>
      <p:sp>
        <p:nvSpPr>
          <p:cNvPr id="36" name="Right Arrow 35"/>
          <p:cNvSpPr/>
          <p:nvPr/>
        </p:nvSpPr>
        <p:spPr>
          <a:xfrm>
            <a:off x="2464256" y="4941169"/>
            <a:ext cx="4032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POSTMAN-WORK FLOW</a:t>
            </a:r>
            <a:endParaRPr lang="en-IN" dirty="0"/>
          </a:p>
        </p:txBody>
      </p:sp>
      <p:sp>
        <p:nvSpPr>
          <p:cNvPr id="4" name="Rounded Rectangle 3"/>
          <p:cNvSpPr/>
          <p:nvPr/>
        </p:nvSpPr>
        <p:spPr>
          <a:xfrm>
            <a:off x="5423925" y="2055664"/>
            <a:ext cx="1728192" cy="504056"/>
          </a:xfrm>
          <a:prstGeom prst="roundRect">
            <a:avLst/>
          </a:prstGeom>
          <a:solidFill>
            <a:schemeClr val="tx1">
              <a:lumMod val="95000"/>
              <a:lumOff val="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Patient</a:t>
            </a:r>
            <a:endParaRPr lang="en-IN" dirty="0" smtClean="0"/>
          </a:p>
          <a:p>
            <a:pPr algn="ctr"/>
            <a:r>
              <a:rPr lang="en-IN" dirty="0" smtClean="0"/>
              <a:t>Details</a:t>
            </a:r>
            <a:endParaRPr lang="en-IN" dirty="0">
              <a:solidFill>
                <a:schemeClr val="accent6">
                  <a:lumMod val="75000"/>
                </a:schemeClr>
              </a:solidFill>
            </a:endParaRPr>
          </a:p>
        </p:txBody>
      </p:sp>
      <p:sp>
        <p:nvSpPr>
          <p:cNvPr id="5" name="Rounded Rectangle 4"/>
          <p:cNvSpPr/>
          <p:nvPr/>
        </p:nvSpPr>
        <p:spPr>
          <a:xfrm>
            <a:off x="7728181" y="2060848"/>
            <a:ext cx="1728192" cy="504056"/>
          </a:xfrm>
          <a:prstGeom prst="roundRect">
            <a:avLst/>
          </a:prstGeom>
          <a:solidFill>
            <a:schemeClr val="tx1">
              <a:lumMod val="95000"/>
              <a:lumOff val="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Admit Patient</a:t>
            </a:r>
            <a:endParaRPr lang="en-IN" dirty="0">
              <a:solidFill>
                <a:schemeClr val="bg1"/>
              </a:solidFill>
            </a:endParaRPr>
          </a:p>
        </p:txBody>
      </p:sp>
      <p:sp>
        <p:nvSpPr>
          <p:cNvPr id="6" name="Rounded Rectangle 5"/>
          <p:cNvSpPr/>
          <p:nvPr/>
        </p:nvSpPr>
        <p:spPr>
          <a:xfrm>
            <a:off x="527381" y="2060848"/>
            <a:ext cx="1728192" cy="504056"/>
          </a:xfrm>
          <a:prstGeom prst="roundRect">
            <a:avLst/>
          </a:prstGeom>
          <a:solidFill>
            <a:schemeClr val="tx1">
              <a:lumMod val="95000"/>
              <a:lumOff val="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6">
                    <a:lumMod val="75000"/>
                  </a:schemeClr>
                </a:solidFill>
              </a:rPr>
              <a:t>Admin Signup</a:t>
            </a:r>
            <a:endParaRPr lang="en-IN" dirty="0">
              <a:solidFill>
                <a:schemeClr val="accent6">
                  <a:lumMod val="75000"/>
                </a:schemeClr>
              </a:solidFill>
            </a:endParaRPr>
          </a:p>
        </p:txBody>
      </p:sp>
      <p:sp>
        <p:nvSpPr>
          <p:cNvPr id="7" name="Rounded Rectangle 6"/>
          <p:cNvSpPr/>
          <p:nvPr/>
        </p:nvSpPr>
        <p:spPr>
          <a:xfrm>
            <a:off x="3005568" y="2055664"/>
            <a:ext cx="1728192" cy="504056"/>
          </a:xfrm>
          <a:prstGeom prst="roundRect">
            <a:avLst/>
          </a:prstGeom>
          <a:solidFill>
            <a:schemeClr val="tx1">
              <a:lumMod val="95000"/>
              <a:lumOff val="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6">
                    <a:lumMod val="75000"/>
                  </a:schemeClr>
                </a:solidFill>
              </a:rPr>
              <a:t>Admin</a:t>
            </a:r>
            <a:endParaRPr lang="en-IN" dirty="0" smtClean="0">
              <a:solidFill>
                <a:schemeClr val="accent6">
                  <a:lumMod val="75000"/>
                </a:schemeClr>
              </a:solidFill>
            </a:endParaRPr>
          </a:p>
          <a:p>
            <a:pPr algn="ctr"/>
            <a:r>
              <a:rPr lang="en-IN" dirty="0" err="1" smtClean="0">
                <a:solidFill>
                  <a:schemeClr val="accent6">
                    <a:lumMod val="75000"/>
                  </a:schemeClr>
                </a:solidFill>
              </a:rPr>
              <a:t>Signin</a:t>
            </a:r>
            <a:endParaRPr lang="en-IN" dirty="0">
              <a:solidFill>
                <a:schemeClr val="accent6">
                  <a:lumMod val="75000"/>
                </a:schemeClr>
              </a:solidFill>
            </a:endParaRPr>
          </a:p>
        </p:txBody>
      </p:sp>
      <p:sp>
        <p:nvSpPr>
          <p:cNvPr id="8" name="Rounded Rectangle 7"/>
          <p:cNvSpPr/>
          <p:nvPr/>
        </p:nvSpPr>
        <p:spPr>
          <a:xfrm>
            <a:off x="10113459" y="1844824"/>
            <a:ext cx="2031213" cy="936104"/>
          </a:xfrm>
          <a:prstGeom prst="roundRect">
            <a:avLst/>
          </a:prstGeom>
          <a:solidFill>
            <a:schemeClr val="tx1">
              <a:lumMod val="95000"/>
              <a:lumOff val="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Patient Appointment</a:t>
            </a:r>
            <a:endParaRPr lang="en-IN" dirty="0" smtClean="0">
              <a:solidFill>
                <a:schemeClr val="bg1"/>
              </a:solidFill>
            </a:endParaRPr>
          </a:p>
          <a:p>
            <a:pPr algn="ctr"/>
            <a:r>
              <a:rPr lang="en-IN" dirty="0" smtClean="0">
                <a:solidFill>
                  <a:schemeClr val="bg1"/>
                </a:solidFill>
              </a:rPr>
              <a:t>Status</a:t>
            </a:r>
            <a:endParaRPr lang="en-IN" dirty="0">
              <a:solidFill>
                <a:schemeClr val="bg1"/>
              </a:solidFill>
            </a:endParaRPr>
          </a:p>
        </p:txBody>
      </p:sp>
      <p:sp>
        <p:nvSpPr>
          <p:cNvPr id="9" name="Right Arrow 8"/>
          <p:cNvSpPr/>
          <p:nvPr/>
        </p:nvSpPr>
        <p:spPr>
          <a:xfrm>
            <a:off x="2428347" y="2307693"/>
            <a:ext cx="403291" cy="45719"/>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10" name="Right Arrow 9"/>
          <p:cNvSpPr/>
          <p:nvPr/>
        </p:nvSpPr>
        <p:spPr>
          <a:xfrm>
            <a:off x="4847861" y="2307692"/>
            <a:ext cx="403291" cy="45719"/>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11" name="Right Arrow 10"/>
          <p:cNvSpPr/>
          <p:nvPr/>
        </p:nvSpPr>
        <p:spPr>
          <a:xfrm>
            <a:off x="7252755" y="2284833"/>
            <a:ext cx="403291" cy="45719"/>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12" name="Right Arrow 11"/>
          <p:cNvSpPr/>
          <p:nvPr/>
        </p:nvSpPr>
        <p:spPr>
          <a:xfrm>
            <a:off x="9614157" y="2307691"/>
            <a:ext cx="403291" cy="45719"/>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13" name="TextBox 12"/>
          <p:cNvSpPr txBox="1"/>
          <p:nvPr/>
        </p:nvSpPr>
        <p:spPr>
          <a:xfrm>
            <a:off x="416800" y="2852936"/>
            <a:ext cx="2213192" cy="1215717"/>
          </a:xfrm>
          <a:prstGeom prst="rect">
            <a:avLst/>
          </a:prstGeom>
          <a:noFill/>
        </p:spPr>
        <p:txBody>
          <a:bodyPr wrap="square" rtlCol="0">
            <a:spAutoFit/>
          </a:bodyPr>
          <a:lstStyle/>
          <a:p>
            <a:r>
              <a:rPr lang="en-IN" sz="1100" dirty="0" smtClean="0"/>
              <a:t>localhost:9090/admin-login/</a:t>
            </a:r>
            <a:r>
              <a:rPr lang="en-IN" sz="1100" dirty="0" err="1" smtClean="0"/>
              <a:t>signUp</a:t>
            </a:r>
            <a:endParaRPr lang="en-IN" sz="1100" dirty="0" smtClean="0"/>
          </a:p>
          <a:p>
            <a:endParaRPr lang="en-IN" sz="1100" dirty="0" smtClean="0"/>
          </a:p>
          <a:p>
            <a:r>
              <a:rPr lang="en-IN" sz="1100" dirty="0" smtClean="0"/>
              <a:t>{    "</a:t>
            </a:r>
            <a:r>
              <a:rPr lang="en-IN" sz="1100" dirty="0" err="1" smtClean="0"/>
              <a:t>emailid</a:t>
            </a:r>
            <a:r>
              <a:rPr lang="en-IN" sz="1100" dirty="0" smtClean="0"/>
              <a:t>": "admin11@gmail.com",    </a:t>
            </a:r>
            <a:endParaRPr lang="en-IN" sz="1100" dirty="0" smtClean="0"/>
          </a:p>
          <a:p>
            <a:r>
              <a:rPr lang="en-IN" sz="1100" dirty="0" smtClean="0"/>
              <a:t>"</a:t>
            </a:r>
            <a:r>
              <a:rPr lang="en-IN" sz="1100" dirty="0" err="1" smtClean="0"/>
              <a:t>password":"admin</a:t>
            </a:r>
            <a:r>
              <a:rPr lang="en-IN" sz="1100" dirty="0" smtClean="0"/>
              <a:t>"}</a:t>
            </a:r>
            <a:endParaRPr lang="en-IN" sz="1100" dirty="0" smtClean="0"/>
          </a:p>
          <a:p>
            <a:endParaRPr lang="en-IN" dirty="0"/>
          </a:p>
        </p:txBody>
      </p:sp>
      <p:sp>
        <p:nvSpPr>
          <p:cNvPr id="14" name="TextBox 13"/>
          <p:cNvSpPr txBox="1"/>
          <p:nvPr/>
        </p:nvSpPr>
        <p:spPr>
          <a:xfrm>
            <a:off x="2909558" y="2852935"/>
            <a:ext cx="2139949" cy="1215717"/>
          </a:xfrm>
          <a:prstGeom prst="rect">
            <a:avLst/>
          </a:prstGeom>
          <a:noFill/>
        </p:spPr>
        <p:txBody>
          <a:bodyPr wrap="square" rtlCol="0">
            <a:spAutoFit/>
          </a:bodyPr>
          <a:lstStyle/>
          <a:p>
            <a:r>
              <a:rPr lang="en-IN" sz="1100" dirty="0" smtClean="0"/>
              <a:t>localhost:9090/admin-login/</a:t>
            </a:r>
            <a:r>
              <a:rPr lang="en-IN" sz="1100" dirty="0" err="1" smtClean="0"/>
              <a:t>signIn</a:t>
            </a:r>
            <a:endParaRPr lang="en-IN" sz="1100" dirty="0" smtClean="0"/>
          </a:p>
          <a:p>
            <a:endParaRPr lang="en-IN" sz="1100" dirty="0" smtClean="0"/>
          </a:p>
          <a:p>
            <a:r>
              <a:rPr lang="en-IN" sz="1100" dirty="0" smtClean="0"/>
              <a:t>{    "</a:t>
            </a:r>
            <a:r>
              <a:rPr lang="en-IN" sz="1100" dirty="0" err="1" smtClean="0"/>
              <a:t>emailid</a:t>
            </a:r>
            <a:r>
              <a:rPr lang="en-IN" sz="1100" dirty="0" smtClean="0"/>
              <a:t>": "admin11@gmail.com",    </a:t>
            </a:r>
            <a:endParaRPr lang="en-IN" sz="1100" dirty="0" smtClean="0"/>
          </a:p>
          <a:p>
            <a:r>
              <a:rPr lang="en-IN" sz="1100" dirty="0" smtClean="0"/>
              <a:t>"</a:t>
            </a:r>
            <a:r>
              <a:rPr lang="en-IN" sz="1100" dirty="0" err="1" smtClean="0"/>
              <a:t>password":"admin</a:t>
            </a:r>
            <a:r>
              <a:rPr lang="en-IN" sz="1100" dirty="0" smtClean="0"/>
              <a:t>"}</a:t>
            </a:r>
            <a:endParaRPr lang="en-IN" sz="1100" dirty="0" smtClean="0"/>
          </a:p>
          <a:p>
            <a:endParaRPr lang="en-IN" dirty="0"/>
          </a:p>
        </p:txBody>
      </p:sp>
      <p:sp>
        <p:nvSpPr>
          <p:cNvPr id="15" name="TextBox 14"/>
          <p:cNvSpPr txBox="1"/>
          <p:nvPr/>
        </p:nvSpPr>
        <p:spPr>
          <a:xfrm>
            <a:off x="5049507" y="2863737"/>
            <a:ext cx="2271776" cy="2800767"/>
          </a:xfrm>
          <a:prstGeom prst="rect">
            <a:avLst/>
          </a:prstGeom>
          <a:noFill/>
        </p:spPr>
        <p:txBody>
          <a:bodyPr wrap="none" rtlCol="0">
            <a:spAutoFit/>
          </a:bodyPr>
          <a:lstStyle/>
          <a:p>
            <a:r>
              <a:rPr lang="en-IN" sz="1100" dirty="0" smtClean="0"/>
              <a:t>localhost:9090/Patient/</a:t>
            </a:r>
            <a:r>
              <a:rPr lang="en-IN" sz="1100" dirty="0" err="1" smtClean="0"/>
              <a:t>spd</a:t>
            </a:r>
            <a:endParaRPr lang="en-IN" sz="1100" dirty="0" smtClean="0"/>
          </a:p>
          <a:p>
            <a:endParaRPr lang="en-IN" sz="1100" dirty="0"/>
          </a:p>
          <a:p>
            <a:r>
              <a:rPr lang="en-IN" sz="1100" dirty="0" smtClean="0"/>
              <a:t>{</a:t>
            </a:r>
            <a:endParaRPr lang="en-IN" sz="1100" dirty="0" smtClean="0"/>
          </a:p>
          <a:p>
            <a:endParaRPr lang="en-IN" sz="1100" dirty="0" smtClean="0"/>
          </a:p>
          <a:p>
            <a:r>
              <a:rPr lang="en-IN" sz="1100" dirty="0" smtClean="0"/>
              <a:t>    "</a:t>
            </a:r>
            <a:r>
              <a:rPr lang="en-IN" sz="1100" dirty="0" err="1" smtClean="0"/>
              <a:t>pname</a:t>
            </a:r>
            <a:r>
              <a:rPr lang="en-IN" sz="1100" dirty="0" smtClean="0"/>
              <a:t>": "patient21",</a:t>
            </a:r>
            <a:endParaRPr lang="en-IN" sz="1100" dirty="0" smtClean="0"/>
          </a:p>
          <a:p>
            <a:r>
              <a:rPr lang="en-IN" sz="1100" dirty="0" smtClean="0"/>
              <a:t>    "</a:t>
            </a:r>
            <a:r>
              <a:rPr lang="en-IN" sz="1100" dirty="0" err="1" smtClean="0"/>
              <a:t>pgender</a:t>
            </a:r>
            <a:r>
              <a:rPr lang="en-IN" sz="1100" dirty="0" smtClean="0"/>
              <a:t>":"male",</a:t>
            </a:r>
            <a:endParaRPr lang="en-IN" sz="1100" dirty="0" smtClean="0"/>
          </a:p>
          <a:p>
            <a:r>
              <a:rPr lang="en-IN" sz="1100" dirty="0" smtClean="0"/>
              <a:t>    "page":34,</a:t>
            </a:r>
            <a:endParaRPr lang="en-IN" sz="1100" dirty="0" smtClean="0"/>
          </a:p>
          <a:p>
            <a:r>
              <a:rPr lang="en-IN" sz="1100" dirty="0" smtClean="0"/>
              <a:t>    "</a:t>
            </a:r>
            <a:r>
              <a:rPr lang="en-IN" sz="1100" dirty="0" err="1" smtClean="0"/>
              <a:t>pstatus</a:t>
            </a:r>
            <a:r>
              <a:rPr lang="en-IN" sz="1100" dirty="0" smtClean="0"/>
              <a:t>":"",</a:t>
            </a:r>
            <a:endParaRPr lang="en-IN" sz="1100" dirty="0" smtClean="0"/>
          </a:p>
          <a:p>
            <a:r>
              <a:rPr lang="en-IN" sz="1100" dirty="0" smtClean="0"/>
              <a:t>    "</a:t>
            </a:r>
            <a:r>
              <a:rPr lang="en-IN" sz="1100" dirty="0" err="1" smtClean="0"/>
              <a:t>paddress</a:t>
            </a:r>
            <a:r>
              <a:rPr lang="en-IN" sz="1100" dirty="0" smtClean="0"/>
              <a:t>":"</a:t>
            </a:r>
            <a:r>
              <a:rPr lang="en-IN" sz="1100" dirty="0" err="1" smtClean="0"/>
              <a:t>chennai</a:t>
            </a:r>
            <a:r>
              <a:rPr lang="en-IN" sz="1100" dirty="0" smtClean="0"/>
              <a:t>",</a:t>
            </a:r>
            <a:endParaRPr lang="en-IN" sz="1100" dirty="0" smtClean="0"/>
          </a:p>
          <a:p>
            <a:r>
              <a:rPr lang="en-IN" sz="1100" dirty="0" smtClean="0"/>
              <a:t>    "</a:t>
            </a:r>
            <a:r>
              <a:rPr lang="en-IN" sz="1100" dirty="0" err="1" smtClean="0"/>
              <a:t>symptoms":"cold</a:t>
            </a:r>
            <a:r>
              <a:rPr lang="en-IN" sz="1100" dirty="0" smtClean="0"/>
              <a:t>",</a:t>
            </a:r>
            <a:endParaRPr lang="en-IN" sz="1100" dirty="0" smtClean="0"/>
          </a:p>
          <a:p>
            <a:r>
              <a:rPr lang="en-IN" sz="1100" dirty="0" smtClean="0"/>
              <a:t>    "emailid":"patient21@gmail.com",</a:t>
            </a:r>
            <a:endParaRPr lang="en-IN" sz="1100" dirty="0" smtClean="0"/>
          </a:p>
          <a:p>
            <a:endParaRPr lang="en-IN" sz="1100" dirty="0" smtClean="0"/>
          </a:p>
          <a:p>
            <a:r>
              <a:rPr lang="en-IN" sz="1100" dirty="0" smtClean="0"/>
              <a:t>     "mobile":"2121212121",</a:t>
            </a:r>
            <a:endParaRPr lang="en-IN" sz="1100" dirty="0" smtClean="0"/>
          </a:p>
          <a:p>
            <a:r>
              <a:rPr lang="en-IN" sz="1100" dirty="0" smtClean="0"/>
              <a:t>     "</a:t>
            </a:r>
            <a:r>
              <a:rPr lang="en-IN" sz="1100" dirty="0" err="1" smtClean="0"/>
              <a:t>dpid</a:t>
            </a:r>
            <a:r>
              <a:rPr lang="en-IN" sz="1100" dirty="0" smtClean="0"/>
              <a:t>":""</a:t>
            </a:r>
            <a:endParaRPr lang="en-IN" sz="1100" dirty="0" smtClean="0"/>
          </a:p>
          <a:p>
            <a:r>
              <a:rPr lang="en-IN" sz="1100" dirty="0" smtClean="0"/>
              <a:t>}</a:t>
            </a:r>
            <a:endParaRPr lang="en-IN" sz="1100" dirty="0" smtClean="0"/>
          </a:p>
          <a:p>
            <a:endParaRPr lang="en-IN" sz="1100" dirty="0"/>
          </a:p>
        </p:txBody>
      </p:sp>
      <p:sp>
        <p:nvSpPr>
          <p:cNvPr id="16" name="TextBox 15"/>
          <p:cNvSpPr txBox="1"/>
          <p:nvPr/>
        </p:nvSpPr>
        <p:spPr>
          <a:xfrm>
            <a:off x="7440149" y="2901424"/>
            <a:ext cx="1803699" cy="815608"/>
          </a:xfrm>
          <a:prstGeom prst="rect">
            <a:avLst/>
          </a:prstGeom>
          <a:noFill/>
        </p:spPr>
        <p:txBody>
          <a:bodyPr wrap="none" rtlCol="0">
            <a:spAutoFit/>
          </a:bodyPr>
          <a:lstStyle/>
          <a:p>
            <a:r>
              <a:rPr lang="en-IN" sz="1100" dirty="0" smtClean="0"/>
              <a:t>localhost:9090/admin/</a:t>
            </a:r>
            <a:r>
              <a:rPr lang="en-IN" sz="1100" dirty="0" err="1" smtClean="0"/>
              <a:t>ap</a:t>
            </a:r>
            <a:r>
              <a:rPr lang="en-IN" sz="1100" dirty="0" smtClean="0"/>
              <a:t>/7</a:t>
            </a:r>
            <a:endParaRPr lang="en-IN" sz="1100" dirty="0" smtClean="0"/>
          </a:p>
          <a:p>
            <a:endParaRPr lang="en-IN" dirty="0"/>
          </a:p>
          <a:p>
            <a:endParaRPr lang="en-IN" dirty="0"/>
          </a:p>
        </p:txBody>
      </p:sp>
      <p:sp>
        <p:nvSpPr>
          <p:cNvPr id="17" name="TextBox 16"/>
          <p:cNvSpPr txBox="1"/>
          <p:nvPr/>
        </p:nvSpPr>
        <p:spPr>
          <a:xfrm>
            <a:off x="9637316" y="2893930"/>
            <a:ext cx="2036135" cy="261610"/>
          </a:xfrm>
          <a:prstGeom prst="rect">
            <a:avLst/>
          </a:prstGeom>
          <a:noFill/>
        </p:spPr>
        <p:txBody>
          <a:bodyPr wrap="none" rtlCol="0">
            <a:spAutoFit/>
          </a:bodyPr>
          <a:lstStyle/>
          <a:p>
            <a:r>
              <a:rPr lang="en-IN" sz="1100" dirty="0"/>
              <a:t>localhost:9090/Patient/</a:t>
            </a:r>
            <a:r>
              <a:rPr lang="en-IN" sz="1100" dirty="0" err="1"/>
              <a:t>vpas</a:t>
            </a:r>
            <a:r>
              <a:rPr lang="en-IN" sz="1100" dirty="0"/>
              <a:t>/10</a:t>
            </a:r>
            <a:endParaRPr lang="en-IN" sz="11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ome\Desktop\CAPSTONE PROJ\SS\admin-signup.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15413" y="1484784"/>
            <a:ext cx="7200800" cy="512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smtClean="0"/>
              <a:t>WORKFLOW EXPLANATION</a:t>
            </a:r>
            <a:endParaRPr lang="en-IN" dirty="0"/>
          </a:p>
        </p:txBody>
      </p:sp>
      <p:sp>
        <p:nvSpPr>
          <p:cNvPr id="4" name="TextBox 3"/>
          <p:cNvSpPr txBox="1"/>
          <p:nvPr/>
        </p:nvSpPr>
        <p:spPr>
          <a:xfrm>
            <a:off x="8208236" y="2780928"/>
            <a:ext cx="3840427" cy="1754326"/>
          </a:xfrm>
          <a:prstGeom prst="rect">
            <a:avLst/>
          </a:prstGeom>
          <a:noFill/>
        </p:spPr>
        <p:txBody>
          <a:bodyPr wrap="square" rtlCol="0">
            <a:spAutoFit/>
          </a:bodyPr>
          <a:lstStyle/>
          <a:p>
            <a:r>
              <a:rPr lang="en-IN" dirty="0" smtClean="0"/>
              <a:t>To save patient details, Admin must login:</a:t>
            </a:r>
            <a:endParaRPr lang="en-IN" dirty="0" smtClean="0"/>
          </a:p>
          <a:p>
            <a:endParaRPr lang="en-IN" dirty="0"/>
          </a:p>
          <a:p>
            <a:r>
              <a:rPr lang="en-IN" dirty="0" smtClean="0"/>
              <a:t>1)Admin </a:t>
            </a:r>
            <a:r>
              <a:rPr lang="en-IN" dirty="0" err="1" smtClean="0"/>
              <a:t>SignUp</a:t>
            </a:r>
            <a:endParaRPr lang="en-IN" dirty="0" smtClean="0"/>
          </a:p>
          <a:p>
            <a:r>
              <a:rPr lang="en-IN" dirty="0" smtClean="0"/>
              <a:t>-&gt;for Admin account creation as he can the feed patient details.</a:t>
            </a:r>
            <a:endParaRPr lang="en-IN"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CONT…</a:t>
            </a:r>
            <a:endParaRPr lang="en-IN" dirty="0"/>
          </a:p>
        </p:txBody>
      </p:sp>
      <p:pic>
        <p:nvPicPr>
          <p:cNvPr id="2050" name="Picture 2" descr="C:\Users\Home\Desktop\CAPSTONE PROJ\SS\admin-signi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381" y="1314028"/>
            <a:ext cx="7488832" cy="5067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112225" y="2150944"/>
            <a:ext cx="3905148" cy="2308324"/>
          </a:xfrm>
          <a:prstGeom prst="rect">
            <a:avLst/>
          </a:prstGeom>
          <a:noFill/>
        </p:spPr>
        <p:txBody>
          <a:bodyPr wrap="square" rtlCol="0">
            <a:spAutoFit/>
          </a:bodyPr>
          <a:lstStyle/>
          <a:p>
            <a:r>
              <a:rPr lang="en-IN" dirty="0" smtClean="0"/>
              <a:t>To save patient details, Admin must login:</a:t>
            </a:r>
            <a:endParaRPr lang="en-IN" dirty="0" smtClean="0"/>
          </a:p>
          <a:p>
            <a:endParaRPr lang="en-IN" dirty="0" smtClean="0"/>
          </a:p>
          <a:p>
            <a:r>
              <a:rPr lang="en-IN" dirty="0"/>
              <a:t>2</a:t>
            </a:r>
            <a:r>
              <a:rPr lang="en-IN" dirty="0" smtClean="0"/>
              <a:t>)Admin </a:t>
            </a:r>
            <a:r>
              <a:rPr lang="en-IN" dirty="0" err="1" smtClean="0"/>
              <a:t>SignIn</a:t>
            </a:r>
            <a:endParaRPr lang="en-IN" dirty="0" smtClean="0"/>
          </a:p>
          <a:p>
            <a:r>
              <a:rPr lang="en-IN" dirty="0" smtClean="0"/>
              <a:t>-&gt;for Admin account login.</a:t>
            </a:r>
            <a:endParaRPr lang="en-IN" dirty="0" smtClean="0"/>
          </a:p>
          <a:p>
            <a:endParaRPr lang="en-IN" dirty="0" smtClean="0"/>
          </a:p>
          <a:p>
            <a:r>
              <a:rPr lang="en-IN" dirty="0" smtClean="0"/>
              <a:t>-&gt;without account creation, login cant be performed.</a:t>
            </a:r>
            <a:endParaRPr lang="en-I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CONT…</a:t>
            </a:r>
            <a:endParaRPr lang="en-IN" dirty="0"/>
          </a:p>
        </p:txBody>
      </p:sp>
      <p:pic>
        <p:nvPicPr>
          <p:cNvPr id="4098" name="Picture 2" descr="C:\Users\Home\Desktop\CAPSTONE PROJ\SS\patient-sp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392" y="1340769"/>
            <a:ext cx="7070195" cy="5442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12225" y="2150945"/>
            <a:ext cx="3905148" cy="3416320"/>
          </a:xfrm>
          <a:prstGeom prst="rect">
            <a:avLst/>
          </a:prstGeom>
          <a:noFill/>
        </p:spPr>
        <p:txBody>
          <a:bodyPr wrap="square" rtlCol="0">
            <a:spAutoFit/>
          </a:bodyPr>
          <a:lstStyle/>
          <a:p>
            <a:r>
              <a:rPr lang="en-IN" dirty="0" smtClean="0"/>
              <a:t>Saving Patient Details:</a:t>
            </a:r>
            <a:endParaRPr lang="en-IN" dirty="0" smtClean="0"/>
          </a:p>
          <a:p>
            <a:endParaRPr lang="en-IN" dirty="0"/>
          </a:p>
          <a:p>
            <a:r>
              <a:rPr lang="en-IN" dirty="0" smtClean="0"/>
              <a:t>1-&gt;The patient </a:t>
            </a:r>
            <a:r>
              <a:rPr lang="en-IN" dirty="0" err="1" smtClean="0"/>
              <a:t>pojo</a:t>
            </a:r>
            <a:r>
              <a:rPr lang="en-IN" dirty="0" smtClean="0"/>
              <a:t> attribute values are fed to the database in MySQL as JSON data.</a:t>
            </a:r>
            <a:endParaRPr lang="en-IN" dirty="0" smtClean="0"/>
          </a:p>
          <a:p>
            <a:endParaRPr lang="en-IN" dirty="0" smtClean="0"/>
          </a:p>
          <a:p>
            <a:r>
              <a:rPr lang="en-IN" dirty="0" smtClean="0"/>
              <a:t>2-&gt;The patient </a:t>
            </a:r>
            <a:r>
              <a:rPr lang="en-IN" dirty="0" err="1" smtClean="0"/>
              <a:t>pojo</a:t>
            </a:r>
            <a:r>
              <a:rPr lang="en-IN" dirty="0" smtClean="0"/>
              <a:t> object is passed to the </a:t>
            </a:r>
            <a:r>
              <a:rPr lang="en-IN" dirty="0" err="1" smtClean="0"/>
              <a:t>savePatientDetails</a:t>
            </a:r>
            <a:r>
              <a:rPr lang="en-IN" dirty="0" smtClean="0"/>
              <a:t>() method of the patient controller.</a:t>
            </a:r>
            <a:endParaRPr lang="en-IN" dirty="0" smtClean="0"/>
          </a:p>
          <a:p>
            <a:endParaRPr lang="en-IN" dirty="0"/>
          </a:p>
          <a:p>
            <a:r>
              <a:rPr lang="en-IN" dirty="0" smtClean="0"/>
              <a:t>-&gt;The database is checked if the patient details are inserted.</a:t>
            </a:r>
            <a:endParaRPr lang="en-IN"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54110" y="2479971"/>
            <a:ext cx="10515600" cy="1884783"/>
          </a:xfrm>
        </p:spPr>
        <p:txBody>
          <a:bodyPr>
            <a:normAutofit fontScale="90000"/>
          </a:bodyPr>
          <a:lstStyle/>
          <a:p>
            <a:pPr algn="ct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-SWETHA R(2529070)</a:t>
            </a: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Subtitle 2"/>
          <p:cNvSpPr txBox="1"/>
          <p:nvPr/>
        </p:nvSpPr>
        <p:spPr>
          <a:xfrm>
            <a:off x="390659" y="1846148"/>
            <a:ext cx="9144000" cy="2593910"/>
          </a:xfrm>
          <a:prstGeom prst="rect">
            <a:avLst/>
          </a:prstGeom>
        </p:spPr>
        <p:txBody>
          <a:bodyPr>
            <a:noAutofit/>
          </a:bodyPr>
          <a:lstStyle>
            <a:lvl1pPr marL="274320" indent="-274320" algn="l" defTabSz="914400" rtl="0" eaLnBrk="1" latinLnBrk="0" hangingPunct="1">
              <a:spcBef>
                <a:spcPct val="20000"/>
              </a:spcBef>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marL="342900" indent="-3429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Admin bean </a:t>
            </a:r>
            <a:endParaRPr lang="en-US" sz="36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Admin Repository</a:t>
            </a:r>
            <a:endParaRPr lang="en-US" sz="36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Admin Service</a:t>
            </a:r>
            <a:endParaRPr lang="en-US" sz="36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Admin Controller</a:t>
            </a:r>
            <a:endParaRPr lang="en-IN" sz="3600" dirty="0">
              <a:latin typeface="Times New Roman" panose="02020603050405020304" pitchFamily="18" charset="0"/>
              <a:cs typeface="Times New Roman" panose="02020603050405020304" pitchFamily="18" charset="0"/>
            </a:endParaRPr>
          </a:p>
        </p:txBody>
      </p:sp>
      <p:sp>
        <p:nvSpPr>
          <p:cNvPr id="4" name="Title 1"/>
          <p:cNvSpPr txBox="1"/>
          <p:nvPr/>
        </p:nvSpPr>
        <p:spPr>
          <a:xfrm>
            <a:off x="609600" y="338328"/>
            <a:ext cx="109728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Times New Roman" panose="02020603050405020304" pitchFamily="18" charset="0"/>
                <a:cs typeface="Times New Roman" panose="02020603050405020304" pitchFamily="18" charset="0"/>
              </a:rPr>
              <a:t>CONTENTS: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ome\Desktop\CAPSTONE PROJ\SS\admit-patient-ad.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15413" y="1340768"/>
            <a:ext cx="6720747" cy="5378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IN" dirty="0" smtClean="0"/>
              <a:t>CONT…</a:t>
            </a:r>
            <a:endParaRPr lang="en-IN" dirty="0"/>
          </a:p>
        </p:txBody>
      </p:sp>
      <p:sp>
        <p:nvSpPr>
          <p:cNvPr id="5" name="TextBox 4"/>
          <p:cNvSpPr txBox="1"/>
          <p:nvPr/>
        </p:nvSpPr>
        <p:spPr>
          <a:xfrm>
            <a:off x="8112225" y="2150944"/>
            <a:ext cx="3905148" cy="2862322"/>
          </a:xfrm>
          <a:prstGeom prst="rect">
            <a:avLst/>
          </a:prstGeom>
          <a:noFill/>
        </p:spPr>
        <p:txBody>
          <a:bodyPr wrap="square" rtlCol="0">
            <a:spAutoFit/>
          </a:bodyPr>
          <a:lstStyle/>
          <a:p>
            <a:r>
              <a:rPr lang="en-IN" dirty="0" smtClean="0"/>
              <a:t>Patient Admission:</a:t>
            </a:r>
            <a:endParaRPr lang="en-IN" dirty="0" smtClean="0"/>
          </a:p>
          <a:p>
            <a:endParaRPr lang="en-IN" dirty="0"/>
          </a:p>
          <a:p>
            <a:r>
              <a:rPr lang="en-IN" dirty="0" smtClean="0"/>
              <a:t>1-&gt;The Patient id of the patient is used </a:t>
            </a:r>
            <a:r>
              <a:rPr lang="en-IN" dirty="0" err="1" smtClean="0"/>
              <a:t>inorder</a:t>
            </a:r>
            <a:r>
              <a:rPr lang="en-IN" dirty="0" smtClean="0"/>
              <a:t> to admit them.</a:t>
            </a:r>
            <a:endParaRPr lang="en-IN" dirty="0" smtClean="0"/>
          </a:p>
          <a:p>
            <a:endParaRPr lang="en-IN" dirty="0" smtClean="0"/>
          </a:p>
          <a:p>
            <a:r>
              <a:rPr lang="en-IN" dirty="0" smtClean="0"/>
              <a:t>2-&gt;The </a:t>
            </a:r>
            <a:r>
              <a:rPr lang="en-IN" dirty="0" err="1" smtClean="0"/>
              <a:t>pid</a:t>
            </a:r>
            <a:r>
              <a:rPr lang="en-IN" dirty="0" smtClean="0"/>
              <a:t> is passed to the </a:t>
            </a:r>
            <a:r>
              <a:rPr lang="en-IN" dirty="0" err="1" smtClean="0"/>
              <a:t>admitPatient</a:t>
            </a:r>
            <a:r>
              <a:rPr lang="en-IN" dirty="0" smtClean="0"/>
              <a:t>() method of the admin controller.</a:t>
            </a:r>
            <a:endParaRPr lang="en-IN" dirty="0" smtClean="0"/>
          </a:p>
          <a:p>
            <a:endParaRPr lang="en-IN" dirty="0" smtClean="0"/>
          </a:p>
          <a:p>
            <a:endParaRPr lang="en-IN"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CONT…</a:t>
            </a:r>
            <a:endParaRPr lang="en-IN" dirty="0"/>
          </a:p>
        </p:txBody>
      </p:sp>
      <p:pic>
        <p:nvPicPr>
          <p:cNvPr id="5122" name="Picture 2" descr="C:\Users\Home\Desktop\CAPSTONE PROJ\SS\patient tabl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348" y="1916832"/>
            <a:ext cx="8261899" cy="3384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86853" y="2348880"/>
            <a:ext cx="3905148" cy="1477328"/>
          </a:xfrm>
          <a:prstGeom prst="rect">
            <a:avLst/>
          </a:prstGeom>
          <a:noFill/>
        </p:spPr>
        <p:txBody>
          <a:bodyPr wrap="square" rtlCol="0">
            <a:spAutoFit/>
          </a:bodyPr>
          <a:lstStyle/>
          <a:p>
            <a:r>
              <a:rPr lang="en-IN" dirty="0" smtClean="0"/>
              <a:t>Patient Admission:</a:t>
            </a:r>
            <a:endParaRPr lang="en-IN" dirty="0" smtClean="0"/>
          </a:p>
          <a:p>
            <a:endParaRPr lang="en-IN" dirty="0"/>
          </a:p>
          <a:p>
            <a:r>
              <a:rPr lang="en-IN" dirty="0" smtClean="0"/>
              <a:t>3-&gt;The Patient status is checked if it has changed to admitted.</a:t>
            </a:r>
            <a:endParaRPr lang="en-IN" dirty="0" smtClean="0"/>
          </a:p>
          <a:p>
            <a:endParaRPr lang="en-IN"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CONT…</a:t>
            </a:r>
            <a:endParaRPr lang="en-IN" dirty="0"/>
          </a:p>
        </p:txBody>
      </p:sp>
      <p:pic>
        <p:nvPicPr>
          <p:cNvPr id="7170" name="Picture 2" descr="C:\Users\Home\Desktop\CAPSTONE PROJ\SS\patient-vpa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382" y="1556793"/>
            <a:ext cx="6234285" cy="5116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32171" y="2348880"/>
            <a:ext cx="4559831" cy="2862322"/>
          </a:xfrm>
          <a:prstGeom prst="rect">
            <a:avLst/>
          </a:prstGeom>
          <a:noFill/>
        </p:spPr>
        <p:txBody>
          <a:bodyPr wrap="square" rtlCol="0">
            <a:spAutoFit/>
          </a:bodyPr>
          <a:lstStyle/>
          <a:p>
            <a:r>
              <a:rPr lang="en-IN" dirty="0" smtClean="0"/>
              <a:t>View Patient Status:</a:t>
            </a:r>
            <a:endParaRPr lang="en-IN" dirty="0" smtClean="0"/>
          </a:p>
          <a:p>
            <a:endParaRPr lang="en-IN" dirty="0"/>
          </a:p>
          <a:p>
            <a:r>
              <a:rPr lang="en-IN" dirty="0"/>
              <a:t>1</a:t>
            </a:r>
            <a:r>
              <a:rPr lang="en-IN" dirty="0" smtClean="0"/>
              <a:t>-&gt;The Patient status is checked if it has changed to admitted.</a:t>
            </a:r>
            <a:endParaRPr lang="en-IN" dirty="0" smtClean="0"/>
          </a:p>
          <a:p>
            <a:endParaRPr lang="en-IN" dirty="0" smtClean="0"/>
          </a:p>
          <a:p>
            <a:r>
              <a:rPr lang="en-IN" dirty="0" smtClean="0"/>
              <a:t>2-&gt;The </a:t>
            </a:r>
            <a:r>
              <a:rPr lang="en-IN" dirty="0" err="1" smtClean="0"/>
              <a:t>pid</a:t>
            </a:r>
            <a:r>
              <a:rPr lang="en-IN" dirty="0" smtClean="0"/>
              <a:t> is passed to the </a:t>
            </a:r>
            <a:r>
              <a:rPr lang="en-IN" dirty="0" err="1"/>
              <a:t>viewPatientAppointmentStatus</a:t>
            </a:r>
            <a:r>
              <a:rPr lang="en-IN" dirty="0"/>
              <a:t> </a:t>
            </a:r>
            <a:r>
              <a:rPr lang="en-IN" dirty="0" smtClean="0"/>
              <a:t>() method of the Patient controller.</a:t>
            </a:r>
            <a:endParaRPr lang="en-IN" dirty="0" smtClean="0"/>
          </a:p>
          <a:p>
            <a:endParaRPr lang="en-IN" dirty="0" smtClean="0"/>
          </a:p>
          <a:p>
            <a:endParaRPr lang="en-IN"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invoice module</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6695" y="2095918"/>
            <a:ext cx="9877777" cy="3450696"/>
          </a:xfrm>
        </p:spPr>
        <p:txBody>
          <a:bodyPr>
            <a:normAutofit/>
          </a:bodyPr>
          <a:lstStyle/>
          <a:p>
            <a:pPr marL="0" indent="0">
              <a:buNone/>
            </a:pPr>
            <a:endParaRPr lang="en-IN" sz="3600" dirty="0"/>
          </a:p>
          <a:p>
            <a:pPr>
              <a:buFont typeface="Wingdings" panose="05000000000000000000" pitchFamily="2" charset="2"/>
              <a:buChar char="Ø"/>
            </a:pPr>
            <a:r>
              <a:rPr lang="en-IN" sz="3600" dirty="0"/>
              <a:t>Invoice Bean</a:t>
            </a:r>
            <a:endParaRPr lang="en-IN" sz="3600" dirty="0"/>
          </a:p>
          <a:p>
            <a:pPr>
              <a:buFont typeface="Wingdings" panose="05000000000000000000" pitchFamily="2" charset="2"/>
              <a:buChar char="Ø"/>
            </a:pPr>
            <a:r>
              <a:rPr lang="en-IN" sz="3600" dirty="0">
                <a:sym typeface="+mn-ea"/>
              </a:rPr>
              <a:t>Invoice</a:t>
            </a:r>
            <a:r>
              <a:rPr lang="en-IN" sz="3600" dirty="0"/>
              <a:t> Repository</a:t>
            </a:r>
            <a:endParaRPr lang="en-IN" sz="3600" dirty="0"/>
          </a:p>
          <a:p>
            <a:pPr>
              <a:buFont typeface="Wingdings" panose="05000000000000000000" pitchFamily="2" charset="2"/>
              <a:buChar char="Ø"/>
            </a:pPr>
            <a:r>
              <a:rPr lang="en-IN" sz="3600" dirty="0">
                <a:sym typeface="+mn-ea"/>
              </a:rPr>
              <a:t>Invoice</a:t>
            </a:r>
            <a:r>
              <a:rPr lang="en-IN" sz="3600" dirty="0"/>
              <a:t> service</a:t>
            </a:r>
            <a:endParaRPr lang="en-IN" sz="3600" dirty="0"/>
          </a:p>
          <a:p>
            <a:pPr>
              <a:buFont typeface="Wingdings" panose="05000000000000000000" pitchFamily="2" charset="2"/>
              <a:buChar char="Ø"/>
            </a:pPr>
            <a:r>
              <a:rPr lang="en-IN" sz="3600" dirty="0">
                <a:sym typeface="+mn-ea"/>
              </a:rPr>
              <a:t>Invoice</a:t>
            </a:r>
            <a:r>
              <a:rPr lang="en-IN" sz="3600" dirty="0"/>
              <a:t> Controller</a:t>
            </a:r>
            <a:endParaRPr lang="en-IN" sz="3600" dirty="0"/>
          </a:p>
        </p:txBody>
      </p:sp>
      <p:sp>
        <p:nvSpPr>
          <p:cNvPr id="2" name="Title 1"/>
          <p:cNvSpPr>
            <a:spLocks noGrp="1"/>
          </p:cNvSpPr>
          <p:nvPr>
            <p:ph type="title"/>
          </p:nvPr>
        </p:nvSpPr>
        <p:spPr/>
        <p:txBody>
          <a:bodyPr/>
          <a:lstStyle/>
          <a:p>
            <a:pPr marL="0" indent="0"/>
            <a:r>
              <a:rPr lang="en-IN" dirty="0"/>
              <a:t>Contents:</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1"/>
          <a:stretch>
            <a:fillRect/>
          </a:stretch>
        </p:blipFill>
        <p:spPr>
          <a:xfrm>
            <a:off x="6820664" y="2299157"/>
            <a:ext cx="4328535" cy="2270957"/>
          </a:xfrm>
          <a:prstGeom prst="rect">
            <a:avLst/>
          </a:prstGeom>
        </p:spPr>
      </p:pic>
      <p:sp>
        <p:nvSpPr>
          <p:cNvPr id="2" name="Title 1"/>
          <p:cNvSpPr>
            <a:spLocks noGrp="1"/>
          </p:cNvSpPr>
          <p:nvPr>
            <p:ph type="title"/>
          </p:nvPr>
        </p:nvSpPr>
        <p:spPr/>
        <p:txBody>
          <a:bodyPr/>
          <a:lstStyle/>
          <a:p>
            <a:r>
              <a:rPr lang="en-US" altLang="en-IN" dirty="0" smtClean="0"/>
              <a:t>Invoice </a:t>
            </a:r>
            <a:r>
              <a:rPr lang="en-US" altLang="en-IN" dirty="0"/>
              <a:t>bean</a:t>
            </a:r>
            <a:endParaRPr lang="en-US" altLang="en-IN" dirty="0"/>
          </a:p>
        </p:txBody>
      </p:sp>
      <p:pic>
        <p:nvPicPr>
          <p:cNvPr id="4" name="Picture 3"/>
          <p:cNvPicPr>
            <a:picLocks noChangeAspect="1"/>
          </p:cNvPicPr>
          <p:nvPr/>
        </p:nvPicPr>
        <p:blipFill>
          <a:blip r:embed="rId2"/>
          <a:stretch>
            <a:fillRect/>
          </a:stretch>
        </p:blipFill>
        <p:spPr>
          <a:xfrm>
            <a:off x="1024255" y="1854835"/>
            <a:ext cx="4907280" cy="4549775"/>
          </a:xfrm>
          <a:prstGeom prst="rect">
            <a:avLst/>
          </a:prstGeom>
        </p:spPr>
      </p:pic>
      <p:sp>
        <p:nvSpPr>
          <p:cNvPr id="3" name="Text Box 2"/>
          <p:cNvSpPr txBox="1"/>
          <p:nvPr/>
        </p:nvSpPr>
        <p:spPr>
          <a:xfrm>
            <a:off x="6116955" y="4798060"/>
            <a:ext cx="5735955" cy="1198880"/>
          </a:xfrm>
          <a:prstGeom prst="rect">
            <a:avLst/>
          </a:prstGeom>
          <a:noFill/>
        </p:spPr>
        <p:txBody>
          <a:bodyPr wrap="square" rtlCol="0">
            <a:spAutoFit/>
          </a:bodyPr>
          <a:lstStyle/>
          <a:p>
            <a:r>
              <a:rPr lang="en-US"/>
              <a:t>1.The details of the table is vied in the database using the command </a:t>
            </a:r>
            <a:r>
              <a:rPr lang="en-US" i="1">
                <a:solidFill>
                  <a:schemeClr val="tx2">
                    <a:lumMod val="60000"/>
                    <a:lumOff val="40000"/>
                  </a:schemeClr>
                </a:solidFill>
              </a:rPr>
              <a:t>desc invoice.</a:t>
            </a:r>
            <a:endParaRPr lang="en-US">
              <a:solidFill>
                <a:schemeClr val="tx2">
                  <a:lumMod val="60000"/>
                  <a:lumOff val="40000"/>
                </a:schemeClr>
              </a:solidFill>
            </a:endParaRPr>
          </a:p>
          <a:p>
            <a:r>
              <a:rPr lang="en-US">
                <a:solidFill>
                  <a:schemeClr val="tx1"/>
                </a:solidFill>
              </a:rPr>
              <a:t>2.The infrrmation of the table is dissplayed which shows that the bean class works properly.</a:t>
            </a:r>
            <a:endParaRPr lang="en-US">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1099185" y="1733550"/>
            <a:ext cx="5530850" cy="2892425"/>
          </a:xfrm>
          <a:prstGeom prst="rect">
            <a:avLst/>
          </a:prstGeom>
        </p:spPr>
      </p:pic>
      <p:sp>
        <p:nvSpPr>
          <p:cNvPr id="2" name="Title 1"/>
          <p:cNvSpPr>
            <a:spLocks noGrp="1"/>
          </p:cNvSpPr>
          <p:nvPr>
            <p:ph type="title"/>
          </p:nvPr>
        </p:nvSpPr>
        <p:spPr/>
        <p:txBody>
          <a:bodyPr/>
          <a:lstStyle/>
          <a:p>
            <a:pPr algn="ctr"/>
            <a:r>
              <a:rPr lang="en-IN" dirty="0"/>
              <a:t>    Work Flow</a:t>
            </a:r>
            <a:endParaRPr lang="en-IN" dirty="0"/>
          </a:p>
        </p:txBody>
      </p:sp>
      <p:sp>
        <p:nvSpPr>
          <p:cNvPr id="9" name="Text Box 8"/>
          <p:cNvSpPr txBox="1"/>
          <p:nvPr/>
        </p:nvSpPr>
        <p:spPr>
          <a:xfrm>
            <a:off x="1159510" y="4959985"/>
            <a:ext cx="9904095" cy="1198880"/>
          </a:xfrm>
          <a:prstGeom prst="rect">
            <a:avLst/>
          </a:prstGeom>
          <a:noFill/>
        </p:spPr>
        <p:txBody>
          <a:bodyPr wrap="square" rtlCol="0">
            <a:spAutoFit/>
          </a:bodyPr>
          <a:lstStyle/>
          <a:p>
            <a:r>
              <a:rPr lang="en-US" sz="2400"/>
              <a:t>1.Only admin can print and view the invoices. So Admin must sign in to theie account.</a:t>
            </a:r>
            <a:endParaRPr lang="en-US" sz="2400"/>
          </a:p>
          <a:p>
            <a:r>
              <a:rPr lang="en-US" sz="2400"/>
              <a:t>2.Also only admin can enter the patient details and costs in the invoice. </a:t>
            </a:r>
            <a:endParaRPr 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255" y="585470"/>
            <a:ext cx="9719945" cy="1245870"/>
          </a:xfrm>
        </p:spPr>
        <p:txBody>
          <a:bodyPr/>
          <a:lstStyle/>
          <a:p>
            <a:pPr algn="l"/>
            <a:r>
              <a:rPr lang="en-US" sz="4500"/>
              <a:t>Workflow Explanation</a:t>
            </a:r>
            <a:endParaRPr lang="en-US" sz="4500"/>
          </a:p>
        </p:txBody>
      </p:sp>
      <p:sp>
        <p:nvSpPr>
          <p:cNvPr id="8" name="Text Placeholder 7"/>
          <p:cNvSpPr>
            <a:spLocks noGrp="1"/>
          </p:cNvSpPr>
          <p:nvPr>
            <p:ph type="body" idx="1"/>
          </p:nvPr>
        </p:nvSpPr>
        <p:spPr>
          <a:xfrm>
            <a:off x="1024255" y="1924685"/>
            <a:ext cx="4754880" cy="499110"/>
          </a:xfrm>
        </p:spPr>
        <p:txBody>
          <a:bodyPr>
            <a:normAutofit/>
          </a:bodyPr>
          <a:lstStyle/>
          <a:p>
            <a:r>
              <a:rPr lang="en-US" u="sng">
                <a:sym typeface="+mn-ea"/>
              </a:rPr>
              <a:t>Admin sigining up and signing in:</a:t>
            </a:r>
            <a:endParaRPr lang="en-US"/>
          </a:p>
        </p:txBody>
      </p:sp>
      <p:sp>
        <p:nvSpPr>
          <p:cNvPr id="7" name="Content Placeholder 6"/>
          <p:cNvSpPr>
            <a:spLocks noGrp="1"/>
          </p:cNvSpPr>
          <p:nvPr>
            <p:ph sz="half" idx="2"/>
          </p:nvPr>
        </p:nvSpPr>
        <p:spPr>
          <a:xfrm>
            <a:off x="1024128" y="2516938"/>
            <a:ext cx="4754880" cy="3341572"/>
          </a:xfrm>
        </p:spPr>
        <p:txBody>
          <a:bodyPr/>
          <a:lstStyle/>
          <a:p>
            <a:pPr marL="0" indent="0">
              <a:buFont typeface="+mj-lt"/>
              <a:buNone/>
            </a:pPr>
            <a:r>
              <a:rPr lang="en-US"/>
              <a:t>1. The admin has to sign up their account and sign in.</a:t>
            </a:r>
            <a:endParaRPr lang="en-US"/>
          </a:p>
          <a:p>
            <a:pPr marL="0" indent="0">
              <a:buFont typeface="+mj-lt"/>
              <a:buNone/>
            </a:pPr>
            <a:r>
              <a:rPr lang="en-US"/>
              <a:t>2. The admin can find the invoice tab once he logged in </a:t>
            </a:r>
            <a:endParaRPr lang="en-US"/>
          </a:p>
          <a:p>
            <a:pPr marL="0" indent="0">
              <a:buFont typeface="+mj-lt"/>
              <a:buNone/>
            </a:pPr>
            <a:r>
              <a:rPr lang="en-US"/>
              <a:t>3.There are two options </a:t>
            </a:r>
            <a:endParaRPr lang="en-US"/>
          </a:p>
          <a:p>
            <a:pPr lvl="3">
              <a:buFont typeface="Arial" panose="020B0604020202020204" pitchFamily="34" charset="0"/>
              <a:buChar char="•"/>
            </a:pPr>
            <a:r>
              <a:rPr lang="en-US" sz="1800"/>
              <a:t>Create new Invoice</a:t>
            </a:r>
            <a:r>
              <a:rPr lang="en-US"/>
              <a:t>	</a:t>
            </a:r>
            <a:endParaRPr lang="en-US"/>
          </a:p>
          <a:p>
            <a:pPr lvl="3">
              <a:buFont typeface="Arial" panose="020B0604020202020204" pitchFamily="34" charset="0"/>
              <a:buChar char="•"/>
            </a:pPr>
            <a:r>
              <a:rPr lang="en-US" sz="1900"/>
              <a:t>View the Invoice</a:t>
            </a:r>
            <a:endParaRPr lang="en-US" sz="190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1024255" y="2209165"/>
            <a:ext cx="4823460" cy="3762375"/>
          </a:xfrm>
        </p:spPr>
        <p:txBody>
          <a:bodyPr>
            <a:normAutofit/>
          </a:bodyPr>
          <a:lstStyle/>
          <a:p>
            <a:r>
              <a:rPr lang="en-US" sz="2300" u="sng">
                <a:sym typeface="+mn-ea"/>
              </a:rPr>
              <a:t>Adding patient details in invoice:</a:t>
            </a:r>
            <a:endParaRPr lang="en-US" sz="2300" u="sng"/>
          </a:p>
          <a:p>
            <a:r>
              <a:rPr lang="en-US" sz="2200"/>
              <a:t>1.The details of the patients has to be added inorder to view the invoice.</a:t>
            </a:r>
            <a:endParaRPr lang="en-US" sz="2200"/>
          </a:p>
          <a:p>
            <a:r>
              <a:rPr lang="en-US" sz="2200"/>
              <a:t>2.The method </a:t>
            </a:r>
            <a:r>
              <a:rPr lang="en-US" sz="2200" i="1">
                <a:solidFill>
                  <a:schemeClr val="tx2">
                    <a:lumMod val="60000"/>
                    <a:lumOff val="40000"/>
                  </a:schemeClr>
                </a:solidFill>
              </a:rPr>
              <a:t>createInvoices</a:t>
            </a:r>
            <a:r>
              <a:rPr lang="en-US" sz="2200" i="1"/>
              <a:t> </a:t>
            </a:r>
            <a:r>
              <a:rPr lang="en-US" sz="2200"/>
              <a:t>has</a:t>
            </a:r>
            <a:r>
              <a:rPr lang="en-US" sz="2200" i="1"/>
              <a:t> request mapping as @</a:t>
            </a:r>
            <a:r>
              <a:rPr lang="en-US" sz="2200" i="1">
                <a:solidFill>
                  <a:schemeClr val="tx2">
                    <a:lumMod val="60000"/>
                    <a:lumOff val="40000"/>
                  </a:schemeClr>
                </a:solidFill>
              </a:rPr>
              <a:t>postmapping .</a:t>
            </a:r>
            <a:endParaRPr lang="en-US" sz="2200" i="1">
              <a:solidFill>
                <a:schemeClr val="tx2">
                  <a:lumMod val="60000"/>
                  <a:lumOff val="40000"/>
                </a:schemeClr>
              </a:solidFill>
            </a:endParaRPr>
          </a:p>
          <a:p>
            <a:r>
              <a:rPr lang="en-US" sz="2200" i="1">
                <a:solidFill>
                  <a:schemeClr val="tx1"/>
                </a:solidFill>
              </a:rPr>
              <a:t>3.The url is entered along with raw JSON data in body and sent.</a:t>
            </a:r>
            <a:endParaRPr lang="en-US" sz="2200" i="1">
              <a:solidFill>
                <a:schemeClr val="tx1"/>
              </a:solidFill>
            </a:endParaRPr>
          </a:p>
          <a:p>
            <a:r>
              <a:rPr lang="en-US" sz="2200" i="1">
                <a:solidFill>
                  <a:schemeClr val="tx1"/>
                </a:solidFill>
              </a:rPr>
              <a:t>URL:</a:t>
            </a:r>
            <a:endParaRPr lang="en-US" sz="2200" i="1">
              <a:solidFill>
                <a:schemeClr val="tx1"/>
              </a:solidFill>
            </a:endParaRPr>
          </a:p>
          <a:p>
            <a:r>
              <a:rPr lang="en-US" sz="2200" i="1">
                <a:solidFill>
                  <a:schemeClr val="tx2">
                    <a:lumMod val="60000"/>
                    <a:lumOff val="40000"/>
                  </a:schemeClr>
                </a:solidFill>
              </a:rPr>
              <a:t>localhost:9090/admin/api/createInvoices</a:t>
            </a:r>
            <a:endParaRPr lang="en-US" sz="2200" i="1">
              <a:solidFill>
                <a:schemeClr val="tx2">
                  <a:lumMod val="60000"/>
                  <a:lumOff val="40000"/>
                </a:schemeClr>
              </a:solidFill>
            </a:endParaRPr>
          </a:p>
        </p:txBody>
      </p:sp>
      <p:sp>
        <p:nvSpPr>
          <p:cNvPr id="2" name="Title 1"/>
          <p:cNvSpPr>
            <a:spLocks noGrp="1"/>
          </p:cNvSpPr>
          <p:nvPr>
            <p:ph type="title"/>
          </p:nvPr>
        </p:nvSpPr>
        <p:spPr>
          <a:xfrm>
            <a:off x="652530" y="560231"/>
            <a:ext cx="4470400" cy="1252728"/>
          </a:xfrm>
        </p:spPr>
        <p:txBody>
          <a:bodyPr/>
          <a:lstStyle/>
          <a:p>
            <a:r>
              <a:rPr lang="en-US" altLang="en-IN" dirty="0"/>
              <a:t>Cont....</a:t>
            </a:r>
            <a:endParaRPr lang="en-US" altLang="en-IN" dirty="0"/>
          </a:p>
        </p:txBody>
      </p:sp>
      <p:pic>
        <p:nvPicPr>
          <p:cNvPr id="6" name="Content Placeholder 5"/>
          <p:cNvPicPr>
            <a:picLocks noGrp="1" noChangeAspect="1"/>
          </p:cNvPicPr>
          <p:nvPr>
            <p:ph idx="1"/>
          </p:nvPr>
        </p:nvPicPr>
        <p:blipFill>
          <a:blip r:embed="rId1"/>
          <a:stretch>
            <a:fillRect/>
          </a:stretch>
        </p:blipFill>
        <p:spPr>
          <a:xfrm>
            <a:off x="6202363" y="2145772"/>
            <a:ext cx="5205412" cy="31760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69315" y="1686560"/>
            <a:ext cx="5109210" cy="4775200"/>
          </a:xfrm>
        </p:spPr>
        <p:txBody>
          <a:bodyPr/>
          <a:lstStyle/>
          <a:p>
            <a:r>
              <a:rPr lang="en-US" sz="2200" u="sng">
                <a:sym typeface="+mn-ea"/>
              </a:rPr>
              <a:t>Viewing the details in invoice:</a:t>
            </a:r>
            <a:endParaRPr lang="en-US" sz="2200"/>
          </a:p>
          <a:p>
            <a:r>
              <a:rPr lang="en-US" sz="2200"/>
              <a:t>1.The method </a:t>
            </a:r>
            <a:r>
              <a:rPr lang="en-US" sz="2200" i="1">
                <a:solidFill>
                  <a:schemeClr val="tx2">
                    <a:lumMod val="60000"/>
                    <a:lumOff val="40000"/>
                  </a:schemeClr>
                </a:solidFill>
              </a:rPr>
              <a:t>viewInvoice</a:t>
            </a:r>
            <a:r>
              <a:rPr lang="en-US" sz="2200" i="1"/>
              <a:t> </a:t>
            </a:r>
            <a:r>
              <a:rPr lang="en-US" sz="2200"/>
              <a:t>has request mapping as </a:t>
            </a:r>
            <a:r>
              <a:rPr lang="en-US" sz="2200">
                <a:solidFill>
                  <a:schemeClr val="tx2">
                    <a:lumMod val="60000"/>
                    <a:lumOff val="40000"/>
                  </a:schemeClr>
                </a:solidFill>
              </a:rPr>
              <a:t>@getmapping</a:t>
            </a:r>
            <a:r>
              <a:rPr lang="en-US" sz="2200"/>
              <a:t>.</a:t>
            </a:r>
            <a:endParaRPr lang="en-US" sz="2200"/>
          </a:p>
          <a:p>
            <a:r>
              <a:rPr lang="en-US" sz="2200"/>
              <a:t>2.The </a:t>
            </a:r>
            <a:r>
              <a:rPr lang="en-US" sz="2200" i="1"/>
              <a:t>GET </a:t>
            </a:r>
            <a:r>
              <a:rPr lang="en-US" sz="2200"/>
              <a:t>request is selected and the url is entered before hitting send.</a:t>
            </a:r>
            <a:endParaRPr lang="en-US" sz="2200"/>
          </a:p>
          <a:p>
            <a:r>
              <a:rPr lang="en-US" sz="2200" i="1">
                <a:solidFill>
                  <a:schemeClr val="tx2">
                    <a:lumMod val="60000"/>
                    <a:lumOff val="40000"/>
                  </a:schemeClr>
                </a:solidFill>
              </a:rPr>
              <a:t>URL:localhost:9090/admin/api/viewInvoices</a:t>
            </a:r>
            <a:endParaRPr lang="en-US" sz="2200" i="1">
              <a:solidFill>
                <a:schemeClr val="tx2">
                  <a:lumMod val="60000"/>
                  <a:lumOff val="40000"/>
                </a:schemeClr>
              </a:solidFill>
            </a:endParaRPr>
          </a:p>
          <a:p>
            <a:r>
              <a:rPr lang="en-US" sz="2200">
                <a:sym typeface="+mn-ea"/>
              </a:rPr>
              <a:t>3.Here the id is auto generated so there’s no need to specify the id for each invoice.</a:t>
            </a:r>
            <a:endParaRPr lang="en-US" sz="2200">
              <a:sym typeface="+mn-ea"/>
            </a:endParaRPr>
          </a:p>
          <a:p>
            <a:endParaRPr lang="en-US" sz="2200" i="1">
              <a:solidFill>
                <a:schemeClr val="tx2">
                  <a:lumMod val="60000"/>
                  <a:lumOff val="40000"/>
                </a:schemeClr>
              </a:solidFill>
            </a:endParaRPr>
          </a:p>
        </p:txBody>
      </p:sp>
      <p:sp>
        <p:nvSpPr>
          <p:cNvPr id="2" name="Title 1"/>
          <p:cNvSpPr>
            <a:spLocks noGrp="1"/>
          </p:cNvSpPr>
          <p:nvPr>
            <p:ph type="title"/>
          </p:nvPr>
        </p:nvSpPr>
        <p:spPr>
          <a:xfrm>
            <a:off x="794197" y="457200"/>
            <a:ext cx="4470400" cy="1252728"/>
          </a:xfrm>
        </p:spPr>
        <p:txBody>
          <a:bodyPr/>
          <a:lstStyle/>
          <a:p>
            <a:r>
              <a:rPr lang="en-US" altLang="en-IN" dirty="0"/>
              <a:t>Cont...</a:t>
            </a:r>
            <a:endParaRPr lang="en-US" altLang="en-IN" dirty="0"/>
          </a:p>
        </p:txBody>
      </p:sp>
      <p:pic>
        <p:nvPicPr>
          <p:cNvPr id="6" name="Content Placeholder 5"/>
          <p:cNvPicPr>
            <a:picLocks noGrp="1" noChangeAspect="1"/>
          </p:cNvPicPr>
          <p:nvPr>
            <p:ph idx="1"/>
          </p:nvPr>
        </p:nvPicPr>
        <p:blipFill>
          <a:blip r:embed="rId1"/>
          <a:stretch>
            <a:fillRect/>
          </a:stretch>
        </p:blipFill>
        <p:spPr>
          <a:xfrm>
            <a:off x="5862320" y="1909445"/>
            <a:ext cx="5586095" cy="3416300"/>
          </a:xfrm>
          <a:prstGeom prst="rect">
            <a:avLst/>
          </a:prstGeom>
        </p:spPr>
      </p:pic>
      <p:pic>
        <p:nvPicPr>
          <p:cNvPr id="4" name="Picture 3"/>
          <p:cNvPicPr>
            <a:picLocks noChangeAspect="1"/>
          </p:cNvPicPr>
          <p:nvPr/>
        </p:nvPicPr>
        <p:blipFill>
          <a:blip r:embed="rId2"/>
          <a:stretch>
            <a:fillRect/>
          </a:stretch>
        </p:blipFill>
        <p:spPr>
          <a:xfrm>
            <a:off x="1024255" y="5255895"/>
            <a:ext cx="4756150" cy="6616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75105" y="1212980"/>
            <a:ext cx="6437458" cy="3984171"/>
          </a:xfrm>
        </p:spPr>
      </p:pic>
      <p:sp>
        <p:nvSpPr>
          <p:cNvPr id="2" name="Title 1"/>
          <p:cNvSpPr>
            <a:spLocks noGrp="1"/>
          </p:cNvSpPr>
          <p:nvPr>
            <p:ph type="title"/>
          </p:nvPr>
        </p:nvSpPr>
        <p:spPr/>
        <p:txBody>
          <a:bodyPr>
            <a:normAutofit/>
          </a:bodyPr>
          <a:lstStyle/>
          <a:p>
            <a:pPr algn="ctr"/>
            <a:r>
              <a:rPr lang="en-US" sz="2000" b="1" dirty="0">
                <a:latin typeface="Times New Roman" panose="02020603050405020304" pitchFamily="18" charset="0"/>
                <a:cs typeface="Times New Roman" panose="02020603050405020304" pitchFamily="18" charset="0"/>
              </a:rPr>
              <a:t>ADMIN BEAN</a:t>
            </a:r>
            <a:endParaRPr lang="en-IN" sz="2000" b="1"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968" y="1894393"/>
            <a:ext cx="2323658" cy="197781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p:txBody>
          <a:bodyPr>
            <a:normAutofit fontScale="85000" lnSpcReduction="10000"/>
          </a:bodyPr>
          <a:lstStyle/>
          <a:p>
            <a:r>
              <a:rPr lang="en-US" sz="2400"/>
              <a:t>1.After using post mapping the details of the patients is stored in the data base. </a:t>
            </a:r>
            <a:endParaRPr lang="en-US" sz="2400"/>
          </a:p>
          <a:p>
            <a:r>
              <a:rPr lang="en-US" sz="2400"/>
              <a:t>2. This database is named as </a:t>
            </a:r>
            <a:r>
              <a:rPr lang="en-US" sz="2400">
                <a:solidFill>
                  <a:schemeClr val="tx2">
                    <a:lumMod val="60000"/>
                    <a:lumOff val="40000"/>
                  </a:schemeClr>
                </a:solidFill>
              </a:rPr>
              <a:t>invoice.</a:t>
            </a:r>
            <a:endParaRPr lang="en-US" sz="2400">
              <a:solidFill>
                <a:schemeClr val="tx2">
                  <a:lumMod val="60000"/>
                  <a:lumOff val="40000"/>
                </a:schemeClr>
              </a:solidFill>
            </a:endParaRPr>
          </a:p>
          <a:p>
            <a:r>
              <a:rPr lang="en-US" sz="2400">
                <a:solidFill>
                  <a:schemeClr val="tx1"/>
                </a:solidFill>
              </a:rPr>
              <a:t>3.This confirms that the testing is successful and the data got inserted.</a:t>
            </a:r>
            <a:endParaRPr lang="en-US" sz="2400">
              <a:solidFill>
                <a:schemeClr val="tx1"/>
              </a:solidFill>
            </a:endParaRPr>
          </a:p>
        </p:txBody>
      </p:sp>
      <p:sp>
        <p:nvSpPr>
          <p:cNvPr id="5" name="Title 4"/>
          <p:cNvSpPr>
            <a:spLocks noGrp="1"/>
          </p:cNvSpPr>
          <p:nvPr>
            <p:ph type="title"/>
          </p:nvPr>
        </p:nvSpPr>
        <p:spPr/>
        <p:txBody>
          <a:bodyPr/>
          <a:lstStyle/>
          <a:p>
            <a:r>
              <a:rPr lang="en-US" dirty="0"/>
              <a:t>Database 	</a:t>
            </a:r>
            <a:endParaRPr lang="en-US" dirty="0"/>
          </a:p>
        </p:txBody>
      </p:sp>
      <p:pic>
        <p:nvPicPr>
          <p:cNvPr id="9" name="Content Placeholder 8"/>
          <p:cNvPicPr>
            <a:picLocks noGrp="1" noChangeAspect="1"/>
          </p:cNvPicPr>
          <p:nvPr>
            <p:ph idx="1"/>
          </p:nvPr>
        </p:nvPicPr>
        <p:blipFill>
          <a:blip r:embed="rId1"/>
          <a:stretch>
            <a:fillRect/>
          </a:stretch>
        </p:blipFill>
        <p:spPr>
          <a:xfrm>
            <a:off x="6202363" y="3394209"/>
            <a:ext cx="5205412" cy="67918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FRONT End</a:t>
            </a:r>
            <a:endParaRPr lang="en-IN" dirty="0"/>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821300" y="159833"/>
            <a:ext cx="4000000" cy="574800"/>
          </a:xfrm>
          <a:prstGeom prst="rect">
            <a:avLst/>
          </a:prstGeom>
          <a:noFill/>
          <a:ln>
            <a:noFill/>
          </a:ln>
        </p:spPr>
        <p:txBody>
          <a:bodyPr spcFirstLastPara="1" wrap="square" lIns="121897" tIns="121897" rIns="121897" bIns="121897" anchor="t" anchorCtr="0">
            <a:spAutoFit/>
          </a:bodyPr>
          <a:lstStyle/>
          <a:p>
            <a:r>
              <a:rPr lang="en-GB" sz="2100" b="1">
                <a:latin typeface="Times New Roman" panose="02020603050405020304"/>
                <a:ea typeface="Times New Roman" panose="02020603050405020304"/>
                <a:cs typeface="Times New Roman" panose="02020603050405020304"/>
                <a:sym typeface="Times New Roman" panose="02020603050405020304"/>
              </a:rPr>
              <a:t>Admin sign-up</a:t>
            </a:r>
            <a:endParaRPr sz="2100" b="1">
              <a:latin typeface="Times New Roman" panose="02020603050405020304"/>
              <a:ea typeface="Times New Roman" panose="02020603050405020304"/>
              <a:cs typeface="Times New Roman" panose="02020603050405020304"/>
              <a:sym typeface="Times New Roman" panose="02020603050405020304"/>
            </a:endParaRPr>
          </a:p>
        </p:txBody>
      </p:sp>
      <p:sp>
        <p:nvSpPr>
          <p:cNvPr id="55" name="Google Shape;55;p13"/>
          <p:cNvSpPr txBox="1"/>
          <p:nvPr/>
        </p:nvSpPr>
        <p:spPr>
          <a:xfrm>
            <a:off x="567400" y="545767"/>
            <a:ext cx="11057200" cy="11084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On opening the web-page, there are three tabs for admin, doctor and patient.</a:t>
            </a:r>
            <a:endParaRPr lang="en-GB"/>
          </a:p>
          <a:p>
            <a:pPr marL="609600" indent="-423545">
              <a:buSzPts val="1400"/>
              <a:buChar char="●"/>
            </a:pPr>
            <a:r>
              <a:rPr lang="en-GB"/>
              <a:t>Click on the admin tab to do to admin sign-up page.</a:t>
            </a:r>
            <a:endParaRPr lang="en-GB"/>
          </a:p>
          <a:p>
            <a:pPr marL="609600" indent="-423545">
              <a:buSzPts val="1400"/>
              <a:buChar char="●"/>
            </a:pPr>
            <a:r>
              <a:rPr lang="en-GB"/>
              <a:t>In the admin sign-up page fill the details of email and password to create a account.</a:t>
            </a:r>
            <a:endParaRPr lang="en-GB"/>
          </a:p>
        </p:txBody>
      </p:sp>
      <p:pic>
        <p:nvPicPr>
          <p:cNvPr id="56" name="Google Shape;56;p13"/>
          <p:cNvPicPr preferRelativeResize="0"/>
          <p:nvPr/>
        </p:nvPicPr>
        <p:blipFill>
          <a:blip r:embed="rId1"/>
          <a:stretch>
            <a:fillRect/>
          </a:stretch>
        </p:blipFill>
        <p:spPr>
          <a:xfrm>
            <a:off x="1723834" y="1905300"/>
            <a:ext cx="8194933" cy="44060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1"/>
          <a:stretch>
            <a:fillRect/>
          </a:stretch>
        </p:blipFill>
        <p:spPr>
          <a:xfrm>
            <a:off x="203200" y="203201"/>
            <a:ext cx="11785603" cy="60862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p:cNvPicPr preferRelativeResize="0"/>
          <p:nvPr/>
        </p:nvPicPr>
        <p:blipFill>
          <a:blip r:embed="rId1"/>
          <a:stretch>
            <a:fillRect/>
          </a:stretch>
        </p:blipFill>
        <p:spPr>
          <a:xfrm>
            <a:off x="203200" y="304800"/>
            <a:ext cx="11785600" cy="610150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p:nvPr/>
        </p:nvSpPr>
        <p:spPr>
          <a:xfrm>
            <a:off x="4240400" y="188900"/>
            <a:ext cx="4000000" cy="574800"/>
          </a:xfrm>
          <a:prstGeom prst="rect">
            <a:avLst/>
          </a:prstGeom>
          <a:noFill/>
          <a:ln>
            <a:noFill/>
          </a:ln>
        </p:spPr>
        <p:txBody>
          <a:bodyPr spcFirstLastPara="1" wrap="square" lIns="121897" tIns="121897" rIns="121897" bIns="121897" anchor="t" anchorCtr="0">
            <a:spAutoFit/>
          </a:bodyPr>
          <a:lstStyle/>
          <a:p>
            <a:r>
              <a:rPr lang="en-GB" sz="2100" b="1">
                <a:latin typeface="Times New Roman" panose="02020603050405020304"/>
                <a:ea typeface="Times New Roman" panose="02020603050405020304"/>
                <a:cs typeface="Times New Roman" panose="02020603050405020304"/>
                <a:sym typeface="Times New Roman" panose="02020603050405020304"/>
              </a:rPr>
              <a:t>Admin login</a:t>
            </a:r>
            <a:endParaRPr sz="2100" b="1">
              <a:latin typeface="Times New Roman" panose="02020603050405020304"/>
              <a:ea typeface="Times New Roman" panose="02020603050405020304"/>
              <a:cs typeface="Times New Roman" panose="02020603050405020304"/>
              <a:sym typeface="Times New Roman" panose="02020603050405020304"/>
            </a:endParaRPr>
          </a:p>
        </p:txBody>
      </p:sp>
      <p:sp>
        <p:nvSpPr>
          <p:cNvPr id="77" name="Google Shape;77;p17"/>
          <p:cNvSpPr txBox="1"/>
          <p:nvPr/>
        </p:nvSpPr>
        <p:spPr>
          <a:xfrm>
            <a:off x="450400" y="722500"/>
            <a:ext cx="11580000" cy="11084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In the admin login page, Enter the email and password to login.</a:t>
            </a:r>
            <a:endParaRPr lang="en-GB"/>
          </a:p>
          <a:p>
            <a:pPr marL="609600" indent="-423545">
              <a:buSzPts val="1400"/>
              <a:buChar char="●"/>
            </a:pPr>
            <a:r>
              <a:rPr lang="en-GB"/>
              <a:t>This email and password gets stored in the database.</a:t>
            </a:r>
            <a:endParaRPr lang="en-GB"/>
          </a:p>
          <a:p>
            <a:endParaRPr lang="en-GB"/>
          </a:p>
        </p:txBody>
      </p:sp>
      <p:pic>
        <p:nvPicPr>
          <p:cNvPr id="78" name="Google Shape;78;p17"/>
          <p:cNvPicPr preferRelativeResize="0"/>
          <p:nvPr/>
        </p:nvPicPr>
        <p:blipFill>
          <a:blip r:embed="rId1"/>
          <a:stretch>
            <a:fillRect/>
          </a:stretch>
        </p:blipFill>
        <p:spPr>
          <a:xfrm>
            <a:off x="1554467" y="1467434"/>
            <a:ext cx="9371867" cy="51855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8"/>
          <p:cNvPicPr preferRelativeResize="0"/>
          <p:nvPr/>
        </p:nvPicPr>
        <p:blipFill>
          <a:blip r:embed="rId1"/>
          <a:stretch>
            <a:fillRect/>
          </a:stretch>
        </p:blipFill>
        <p:spPr>
          <a:xfrm>
            <a:off x="203200" y="203200"/>
            <a:ext cx="11785600" cy="609536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9"/>
          <p:cNvPicPr preferRelativeResize="0"/>
          <p:nvPr/>
        </p:nvPicPr>
        <p:blipFill>
          <a:blip r:embed="rId1"/>
          <a:stretch>
            <a:fillRect/>
          </a:stretch>
        </p:blipFill>
        <p:spPr>
          <a:xfrm>
            <a:off x="203200" y="203201"/>
            <a:ext cx="11785600" cy="64022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p:nvPr/>
        </p:nvSpPr>
        <p:spPr>
          <a:xfrm>
            <a:off x="4969133" y="116267"/>
            <a:ext cx="4000000" cy="554000"/>
          </a:xfrm>
          <a:prstGeom prst="rect">
            <a:avLst/>
          </a:prstGeom>
          <a:noFill/>
          <a:ln>
            <a:noFill/>
          </a:ln>
        </p:spPr>
        <p:txBody>
          <a:bodyPr spcFirstLastPara="1" wrap="square" lIns="121897" tIns="121897" rIns="121897" bIns="121897" anchor="t" anchorCtr="0">
            <a:spAutoFit/>
          </a:bodyPr>
          <a:lstStyle/>
          <a:p>
            <a:r>
              <a:rPr lang="en-GB" sz="2000" b="1" dirty="0" smtClean="0">
                <a:latin typeface="Times New Roman" panose="02020603050405020304"/>
                <a:ea typeface="Times New Roman" panose="02020603050405020304"/>
                <a:cs typeface="Times New Roman" panose="02020603050405020304"/>
                <a:sym typeface="Times New Roman" panose="02020603050405020304"/>
              </a:rPr>
              <a:t>Apply-Job</a:t>
            </a:r>
            <a:endParaRPr sz="2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4" name="Google Shape;94;p20"/>
          <p:cNvSpPr txBox="1"/>
          <p:nvPr/>
        </p:nvSpPr>
        <p:spPr>
          <a:xfrm>
            <a:off x="203433" y="533633"/>
            <a:ext cx="11754400" cy="800173"/>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Doctors are need to apply for a job by using their specialization and details of them and need to enter apply job.</a:t>
            </a:r>
            <a:endParaRPr lang="en-GB"/>
          </a:p>
          <a:p>
            <a:pPr marL="609600" indent="-423545">
              <a:buSzPts val="1400"/>
              <a:buChar char="●"/>
            </a:pPr>
            <a:r>
              <a:rPr lang="en-GB"/>
              <a:t>After applying the job it is approved by the admin.</a:t>
            </a:r>
            <a:endParaRPr lang="en-GB"/>
          </a:p>
        </p:txBody>
      </p:sp>
      <p:pic>
        <p:nvPicPr>
          <p:cNvPr id="95" name="Google Shape;95;p20"/>
          <p:cNvPicPr preferRelativeResize="0"/>
          <p:nvPr/>
        </p:nvPicPr>
        <p:blipFill>
          <a:blip r:embed="rId1"/>
          <a:stretch>
            <a:fillRect/>
          </a:stretch>
        </p:blipFill>
        <p:spPr>
          <a:xfrm>
            <a:off x="2687767" y="1511034"/>
            <a:ext cx="5855667" cy="527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6163" y="1110343"/>
            <a:ext cx="825759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WORKFLOW </a:t>
            </a:r>
            <a:endParaRPr lang="en-IN" sz="2000" b="1" dirty="0">
              <a:latin typeface="Times New Roman" panose="02020603050405020304" pitchFamily="18" charset="0"/>
              <a:cs typeface="Times New Roman" panose="02020603050405020304" pitchFamily="18" charset="0"/>
            </a:endParaRPr>
          </a:p>
        </p:txBody>
      </p:sp>
      <p:graphicFrame>
        <p:nvGraphicFramePr>
          <p:cNvPr id="7" name="Diagram 6"/>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Diagram 7"/>
          <p:cNvGraphicFramePr/>
          <p:nvPr/>
        </p:nvGraphicFramePr>
        <p:xfrm>
          <a:off x="2031999" y="1510453"/>
          <a:ext cx="8838163" cy="45357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1"/>
          <p:cNvPicPr preferRelativeResize="0"/>
          <p:nvPr/>
        </p:nvPicPr>
        <p:blipFill>
          <a:blip r:embed="rId1"/>
          <a:stretch>
            <a:fillRect/>
          </a:stretch>
        </p:blipFill>
        <p:spPr>
          <a:xfrm>
            <a:off x="203200" y="203200"/>
            <a:ext cx="11785600" cy="639614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p:nvPr/>
        </p:nvSpPr>
        <p:spPr>
          <a:xfrm>
            <a:off x="4983667" y="122784"/>
            <a:ext cx="4000000" cy="554000"/>
          </a:xfrm>
          <a:prstGeom prst="rect">
            <a:avLst/>
          </a:prstGeom>
          <a:noFill/>
          <a:ln>
            <a:noFill/>
          </a:ln>
        </p:spPr>
        <p:txBody>
          <a:bodyPr spcFirstLastPara="1" wrap="square" lIns="121897" tIns="121897" rIns="121897" bIns="121897" anchor="t" anchorCtr="0">
            <a:spAutoFit/>
          </a:bodyPr>
          <a:lstStyle/>
          <a:p>
            <a:r>
              <a:rPr lang="en-GB" sz="2000" b="1" dirty="0" smtClean="0">
                <a:latin typeface="Times New Roman" panose="02020603050405020304"/>
                <a:ea typeface="Times New Roman" panose="02020603050405020304"/>
                <a:cs typeface="Times New Roman" panose="02020603050405020304"/>
                <a:sym typeface="Times New Roman" panose="02020603050405020304"/>
              </a:rPr>
              <a:t>Admit patient</a:t>
            </a:r>
            <a:endParaRPr sz="2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22"/>
          <p:cNvSpPr txBox="1"/>
          <p:nvPr/>
        </p:nvSpPr>
        <p:spPr>
          <a:xfrm>
            <a:off x="799133" y="635333"/>
            <a:ext cx="11216800" cy="1077172"/>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dirty="0"/>
              <a:t>Once patient details are entered in the add patient </a:t>
            </a:r>
            <a:r>
              <a:rPr lang="en-GB" dirty="0" err="1"/>
              <a:t>i.e,name</a:t>
            </a:r>
            <a:r>
              <a:rPr lang="en-GB" dirty="0"/>
              <a:t> and details of the patient and it needs to be saved.</a:t>
            </a:r>
            <a:endParaRPr lang="en-GB" dirty="0"/>
          </a:p>
          <a:p>
            <a:pPr marL="609600" indent="-423545">
              <a:buSzPts val="1400"/>
              <a:buChar char="●"/>
            </a:pPr>
            <a:r>
              <a:rPr lang="en-GB" dirty="0"/>
              <a:t>After saving the patient details, it gets added to the database.</a:t>
            </a:r>
            <a:endParaRPr lang="en-GB" dirty="0"/>
          </a:p>
          <a:p>
            <a:endParaRPr lang="en-GB" dirty="0"/>
          </a:p>
        </p:txBody>
      </p:sp>
      <p:pic>
        <p:nvPicPr>
          <p:cNvPr id="5" name="Google Shape;313;p59"/>
          <p:cNvPicPr preferRelativeResize="0"/>
          <p:nvPr/>
        </p:nvPicPr>
        <p:blipFill>
          <a:blip r:embed="rId1"/>
          <a:stretch>
            <a:fillRect/>
          </a:stretch>
        </p:blipFill>
        <p:spPr>
          <a:xfrm>
            <a:off x="2816281" y="1538452"/>
            <a:ext cx="6030035" cy="515916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3"/>
          <p:cNvPicPr preferRelativeResize="0"/>
          <p:nvPr/>
        </p:nvPicPr>
        <p:blipFill>
          <a:blip r:embed="rId1"/>
          <a:stretch>
            <a:fillRect/>
          </a:stretch>
        </p:blipFill>
        <p:spPr>
          <a:xfrm>
            <a:off x="203200" y="203201"/>
            <a:ext cx="11785600" cy="64145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p:nvPr/>
        </p:nvSpPr>
        <p:spPr>
          <a:xfrm>
            <a:off x="4431533" y="201422"/>
            <a:ext cx="4000000" cy="533600"/>
          </a:xfrm>
          <a:prstGeom prst="rect">
            <a:avLst/>
          </a:prstGeom>
          <a:noFill/>
          <a:ln>
            <a:noFill/>
          </a:ln>
        </p:spPr>
        <p:txBody>
          <a:bodyPr spcFirstLastPara="1" wrap="square" lIns="121897" tIns="121897" rIns="121897" bIns="121897" anchor="t" anchorCtr="0">
            <a:spAutoFit/>
          </a:bodyPr>
          <a:lstStyle/>
          <a:p>
            <a:r>
              <a:rPr lang="en-GB" b="1" dirty="0"/>
              <a:t>View-doctor</a:t>
            </a:r>
            <a:endParaRPr b="1" dirty="0"/>
          </a:p>
        </p:txBody>
      </p:sp>
      <p:sp>
        <p:nvSpPr>
          <p:cNvPr id="118" name="Google Shape;118;p24"/>
          <p:cNvSpPr txBox="1"/>
          <p:nvPr/>
        </p:nvSpPr>
        <p:spPr>
          <a:xfrm>
            <a:off x="217933" y="606233"/>
            <a:ext cx="11769200" cy="8208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In view-doctor, the doctor gets approved or rejected by admin.</a:t>
            </a:r>
            <a:endParaRPr lang="en-GB"/>
          </a:p>
          <a:p>
            <a:pPr marL="609600" indent="-423545">
              <a:buSzPts val="1400"/>
              <a:buChar char="●"/>
            </a:pPr>
            <a:r>
              <a:rPr lang="en-GB"/>
              <a:t>Only the approved doctors are allowed to make appointments with patients.</a:t>
            </a:r>
            <a:endParaRPr lang="en-GB"/>
          </a:p>
        </p:txBody>
      </p:sp>
      <p:pic>
        <p:nvPicPr>
          <p:cNvPr id="119" name="Google Shape;119;p24"/>
          <p:cNvPicPr preferRelativeResize="0"/>
          <p:nvPr/>
        </p:nvPicPr>
        <p:blipFill>
          <a:blip r:embed="rId1"/>
          <a:stretch>
            <a:fillRect/>
          </a:stretch>
        </p:blipFill>
        <p:spPr>
          <a:xfrm>
            <a:off x="2411700" y="1325134"/>
            <a:ext cx="7250499" cy="545553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5"/>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6"/>
          <p:cNvPicPr preferRelativeResize="0"/>
          <p:nvPr/>
        </p:nvPicPr>
        <p:blipFill>
          <a:blip r:embed="rId1"/>
          <a:stretch>
            <a:fillRect/>
          </a:stretch>
        </p:blipFill>
        <p:spPr>
          <a:xfrm>
            <a:off x="203200" y="203201"/>
            <a:ext cx="11785600" cy="64022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p:nvPr/>
        </p:nvSpPr>
        <p:spPr>
          <a:xfrm>
            <a:off x="217933" y="508533"/>
            <a:ext cx="11974000" cy="820800"/>
          </a:xfrm>
          <a:prstGeom prst="rect">
            <a:avLst/>
          </a:prstGeom>
          <a:noFill/>
          <a:ln>
            <a:noFill/>
          </a:ln>
        </p:spPr>
        <p:txBody>
          <a:bodyPr spcFirstLastPara="1" wrap="square" lIns="121897" tIns="121897" rIns="121897" bIns="121897" anchor="t" anchorCtr="0">
            <a:spAutoFit/>
          </a:bodyPr>
          <a:lstStyle/>
          <a:p>
            <a:r>
              <a:rPr lang="en-GB"/>
              <a:t>In view doctor the details of the doctor are approved means they can visit the patient or the doctor is rejected.</a:t>
            </a:r>
            <a:endParaRPr lang="en-GB"/>
          </a:p>
          <a:p>
            <a:endParaRPr lang="en-GB"/>
          </a:p>
        </p:txBody>
      </p:sp>
      <p:sp>
        <p:nvSpPr>
          <p:cNvPr id="135" name="Google Shape;135;p27"/>
          <p:cNvSpPr txBox="1"/>
          <p:nvPr/>
        </p:nvSpPr>
        <p:spPr>
          <a:xfrm>
            <a:off x="4475100" y="131445"/>
            <a:ext cx="4000000" cy="533600"/>
          </a:xfrm>
          <a:prstGeom prst="rect">
            <a:avLst/>
          </a:prstGeom>
          <a:noFill/>
          <a:ln>
            <a:noFill/>
          </a:ln>
        </p:spPr>
        <p:txBody>
          <a:bodyPr spcFirstLastPara="1" wrap="square" lIns="121897" tIns="121897" rIns="121897" bIns="121897" anchor="t" anchorCtr="0">
            <a:spAutoFit/>
          </a:bodyPr>
          <a:lstStyle/>
          <a:p>
            <a:r>
              <a:rPr lang="en-GB" b="1" dirty="0"/>
              <a:t>Approve Doctor</a:t>
            </a:r>
            <a:endParaRPr b="1" dirty="0"/>
          </a:p>
        </p:txBody>
      </p:sp>
      <p:pic>
        <p:nvPicPr>
          <p:cNvPr id="136" name="Google Shape;136;p27"/>
          <p:cNvPicPr preferRelativeResize="0"/>
          <p:nvPr/>
        </p:nvPicPr>
        <p:blipFill>
          <a:blip r:embed="rId1"/>
          <a:stretch>
            <a:fillRect/>
          </a:stretch>
        </p:blipFill>
        <p:spPr>
          <a:xfrm>
            <a:off x="2208333" y="951334"/>
            <a:ext cx="7555635" cy="568513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a:blip r:embed="rId1"/>
          <a:stretch>
            <a:fillRect/>
          </a:stretch>
        </p:blipFill>
        <p:spPr>
          <a:xfrm>
            <a:off x="203200" y="203201"/>
            <a:ext cx="11785600" cy="64022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p:nvPr/>
        </p:nvSpPr>
        <p:spPr>
          <a:xfrm>
            <a:off x="5201600" y="87133"/>
            <a:ext cx="4000000" cy="574800"/>
          </a:xfrm>
          <a:prstGeom prst="rect">
            <a:avLst/>
          </a:prstGeom>
          <a:noFill/>
          <a:ln>
            <a:noFill/>
          </a:ln>
        </p:spPr>
        <p:txBody>
          <a:bodyPr spcFirstLastPara="1" wrap="square" lIns="121897" tIns="121897" rIns="121897" bIns="121897" anchor="t" anchorCtr="0">
            <a:spAutoFit/>
          </a:bodyPr>
          <a:lstStyle/>
          <a:p>
            <a:r>
              <a:rPr lang="en-GB" sz="2100" b="1">
                <a:latin typeface="Times New Roman" panose="02020603050405020304"/>
                <a:ea typeface="Times New Roman" panose="02020603050405020304"/>
                <a:cs typeface="Times New Roman" panose="02020603050405020304"/>
                <a:sym typeface="Times New Roman" panose="02020603050405020304"/>
              </a:rPr>
              <a:t>View patient</a:t>
            </a:r>
            <a:endParaRPr sz="21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7" name="Google Shape;147;p29"/>
          <p:cNvSpPr txBox="1"/>
          <p:nvPr/>
        </p:nvSpPr>
        <p:spPr>
          <a:xfrm>
            <a:off x="363233" y="581167"/>
            <a:ext cx="11754400" cy="11084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In view patient the patient details are added like symptoms ,name,id,age,gender,mobileno,status,etc..,</a:t>
            </a:r>
            <a:endParaRPr lang="en-GB"/>
          </a:p>
          <a:p>
            <a:pPr marL="609600" indent="-423545">
              <a:buSzPts val="1400"/>
              <a:buChar char="●"/>
            </a:pPr>
            <a:r>
              <a:rPr lang="en-GB"/>
              <a:t>After the doctor logs-in he/she can review the patients, if the patient is available they will admit-patient or reject the patient.</a:t>
            </a:r>
            <a:endParaRPr lang="en-GB"/>
          </a:p>
        </p:txBody>
      </p:sp>
      <p:pic>
        <p:nvPicPr>
          <p:cNvPr id="148" name="Google Shape;148;p29"/>
          <p:cNvPicPr preferRelativeResize="0"/>
          <p:nvPr/>
        </p:nvPicPr>
        <p:blipFill>
          <a:blip r:embed="rId1"/>
          <a:stretch>
            <a:fillRect/>
          </a:stretch>
        </p:blipFill>
        <p:spPr>
          <a:xfrm>
            <a:off x="2992934" y="1547267"/>
            <a:ext cx="6494999" cy="522306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0"/>
          <p:cNvPicPr preferRelativeResize="0"/>
          <p:nvPr/>
        </p:nvPicPr>
        <p:blipFill>
          <a:blip r:embed="rId1"/>
          <a:stretch>
            <a:fillRect/>
          </a:stretch>
        </p:blipFill>
        <p:spPr>
          <a:xfrm>
            <a:off x="203200" y="203200"/>
            <a:ext cx="11785600" cy="63838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25151" y="382555"/>
            <a:ext cx="10114384" cy="1969898"/>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MODULE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POSTMAN TESTING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Admin Login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dirty="0" smtClean="0">
                <a:effectLst/>
                <a:latin typeface="Times New Roman" panose="02020603050405020304" pitchFamily="18" charset="0"/>
                <a:ea typeface="Calibri" panose="020F0502020204030204" pitchFamily="34" charset="0"/>
                <a:cs typeface="Times New Roman" panose="02020603050405020304" pitchFamily="18" charset="0"/>
              </a:rPr>
              <a:t>Sign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1"/>
          <a:stretch>
            <a:fillRect/>
          </a:stretch>
        </p:blipFill>
        <p:spPr>
          <a:xfrm>
            <a:off x="907307" y="2561395"/>
            <a:ext cx="8891845" cy="3697737"/>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1"/>
          <p:cNvPicPr preferRelativeResize="0"/>
          <p:nvPr/>
        </p:nvPicPr>
        <p:blipFill>
          <a:blip r:embed="rId1"/>
          <a:stretch>
            <a:fillRect/>
          </a:stretch>
        </p:blipFill>
        <p:spPr>
          <a:xfrm>
            <a:off x="203200" y="203200"/>
            <a:ext cx="11785600" cy="638386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p:nvPr/>
        </p:nvSpPr>
        <p:spPr>
          <a:xfrm>
            <a:off x="4431533" y="101700"/>
            <a:ext cx="4000000" cy="574800"/>
          </a:xfrm>
          <a:prstGeom prst="rect">
            <a:avLst/>
          </a:prstGeom>
          <a:noFill/>
          <a:ln>
            <a:noFill/>
          </a:ln>
        </p:spPr>
        <p:txBody>
          <a:bodyPr spcFirstLastPara="1" wrap="square" lIns="121897" tIns="121897" rIns="121897" bIns="121897" anchor="t" anchorCtr="0">
            <a:spAutoFit/>
          </a:bodyPr>
          <a:lstStyle/>
          <a:p>
            <a:r>
              <a:rPr lang="en-GB" sz="2100" b="1">
                <a:latin typeface="Times New Roman" panose="02020603050405020304"/>
                <a:ea typeface="Times New Roman" panose="02020603050405020304"/>
                <a:cs typeface="Times New Roman" panose="02020603050405020304"/>
                <a:sym typeface="Times New Roman" panose="02020603050405020304"/>
              </a:rPr>
              <a:t>Patient -appointment</a:t>
            </a:r>
            <a:endParaRPr sz="2100" b="1">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32"/>
          <p:cNvSpPr txBox="1"/>
          <p:nvPr/>
        </p:nvSpPr>
        <p:spPr>
          <a:xfrm>
            <a:off x="232467" y="595733"/>
            <a:ext cx="11856400" cy="13956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We can check whether the patients are approved or not in admin-dashboard page using their Id.</a:t>
            </a:r>
            <a:endParaRPr lang="en-GB"/>
          </a:p>
          <a:p>
            <a:pPr marL="609600" indent="-423545">
              <a:buSzPts val="1400"/>
              <a:buChar char="●"/>
            </a:pPr>
            <a:r>
              <a:rPr lang="en-GB"/>
              <a:t>If the doctor is available they will accept the patient’s appointment </a:t>
            </a:r>
            <a:endParaRPr lang="en-GB"/>
          </a:p>
          <a:p>
            <a:pPr marL="609600" indent="-423545">
              <a:buSzPts val="1400"/>
              <a:buChar char="●"/>
            </a:pPr>
            <a:r>
              <a:rPr lang="en-GB"/>
              <a:t>If the patient gets rejected, the doctor who is specialist for the patients symptoms, if available, can be appointed by the admin.</a:t>
            </a:r>
            <a:endParaRPr lang="en-GB"/>
          </a:p>
        </p:txBody>
      </p:sp>
      <p:pic>
        <p:nvPicPr>
          <p:cNvPr id="165" name="Google Shape;165;p32"/>
          <p:cNvPicPr preferRelativeResize="0"/>
          <p:nvPr/>
        </p:nvPicPr>
        <p:blipFill>
          <a:blip r:embed="rId1"/>
          <a:stretch>
            <a:fillRect/>
          </a:stretch>
        </p:blipFill>
        <p:spPr>
          <a:xfrm>
            <a:off x="267867" y="1991333"/>
            <a:ext cx="11785601" cy="432023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3"/>
          <p:cNvPicPr preferRelativeResize="0"/>
          <p:nvPr/>
        </p:nvPicPr>
        <p:blipFill>
          <a:blip r:embed="rId1"/>
          <a:stretch>
            <a:fillRect/>
          </a:stretch>
        </p:blipFill>
        <p:spPr>
          <a:xfrm>
            <a:off x="203200" y="203201"/>
            <a:ext cx="11785600" cy="640842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4"/>
          <p:cNvPicPr preferRelativeResize="0"/>
          <p:nvPr/>
        </p:nvPicPr>
        <p:blipFill>
          <a:blip r:embed="rId1"/>
          <a:stretch>
            <a:fillRect/>
          </a:stretch>
        </p:blipFill>
        <p:spPr>
          <a:xfrm>
            <a:off x="203200" y="203200"/>
            <a:ext cx="11785600" cy="63838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5"/>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p:nvPr/>
        </p:nvSpPr>
        <p:spPr>
          <a:xfrm>
            <a:off x="4909877" y="60500"/>
            <a:ext cx="4000000" cy="574800"/>
          </a:xfrm>
          <a:prstGeom prst="rect">
            <a:avLst/>
          </a:prstGeom>
          <a:noFill/>
          <a:ln>
            <a:noFill/>
          </a:ln>
        </p:spPr>
        <p:txBody>
          <a:bodyPr spcFirstLastPara="1" wrap="square" lIns="121897" tIns="121897" rIns="121897" bIns="121897" anchor="t" anchorCtr="0">
            <a:spAutoFit/>
          </a:bodyPr>
          <a:lstStyle/>
          <a:p>
            <a:r>
              <a:rPr lang="en-GB" sz="2100" b="1">
                <a:latin typeface="Times New Roman" panose="02020603050405020304"/>
                <a:ea typeface="Times New Roman" panose="02020603050405020304"/>
                <a:cs typeface="Times New Roman" panose="02020603050405020304"/>
                <a:sym typeface="Times New Roman" panose="02020603050405020304"/>
              </a:rPr>
              <a:t>Signup-Doctor</a:t>
            </a:r>
            <a:endParaRPr sz="2100" b="1">
              <a:latin typeface="Times New Roman" panose="02020603050405020304"/>
              <a:ea typeface="Times New Roman" panose="02020603050405020304"/>
              <a:cs typeface="Times New Roman" panose="02020603050405020304"/>
              <a:sym typeface="Times New Roman" panose="02020603050405020304"/>
            </a:endParaRPr>
          </a:p>
        </p:txBody>
      </p:sp>
      <p:sp>
        <p:nvSpPr>
          <p:cNvPr id="186" name="Google Shape;186;p36"/>
          <p:cNvSpPr txBox="1"/>
          <p:nvPr/>
        </p:nvSpPr>
        <p:spPr>
          <a:xfrm>
            <a:off x="167800" y="402800"/>
            <a:ext cx="11856400" cy="11084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Sign-up into doctor account by giving the email-id and password according to the doctor details. </a:t>
            </a:r>
            <a:endParaRPr lang="en-GB"/>
          </a:p>
          <a:p>
            <a:pPr marL="609600" indent="-423545">
              <a:buSzPts val="1400"/>
              <a:buChar char="●"/>
            </a:pPr>
            <a:r>
              <a:rPr lang="en-GB"/>
              <a:t>The doctor is selected in the check-box to indicate doctor.</a:t>
            </a:r>
            <a:endParaRPr lang="en-GB"/>
          </a:p>
          <a:p>
            <a:endParaRPr lang="en-GB"/>
          </a:p>
        </p:txBody>
      </p:sp>
      <p:pic>
        <p:nvPicPr>
          <p:cNvPr id="187" name="Google Shape;187;p36"/>
          <p:cNvPicPr preferRelativeResize="0"/>
          <p:nvPr/>
        </p:nvPicPr>
        <p:blipFill>
          <a:blip r:embed="rId1"/>
          <a:stretch>
            <a:fillRect/>
          </a:stretch>
        </p:blipFill>
        <p:spPr>
          <a:xfrm>
            <a:off x="755333" y="1089633"/>
            <a:ext cx="10882936" cy="56843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7"/>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8"/>
          <p:cNvPicPr preferRelativeResize="0"/>
          <p:nvPr/>
        </p:nvPicPr>
        <p:blipFill>
          <a:blip r:embed="rId1"/>
          <a:stretch>
            <a:fillRect/>
          </a:stretch>
        </p:blipFill>
        <p:spPr>
          <a:xfrm>
            <a:off x="203200" y="203201"/>
            <a:ext cx="11785600" cy="63593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9"/>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0"/>
          <p:cNvPicPr preferRelativeResize="0"/>
          <p:nvPr/>
        </p:nvPicPr>
        <p:blipFill>
          <a:blip r:embed="rId1"/>
          <a:stretch>
            <a:fillRect/>
          </a:stretch>
        </p:blipFill>
        <p:spPr>
          <a:xfrm>
            <a:off x="203200" y="203200"/>
            <a:ext cx="11785600" cy="63838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8653" y="544010"/>
            <a:ext cx="8342453" cy="768287"/>
          </a:xfrm>
          <a:prstGeom prst="rect">
            <a:avLst/>
          </a:prstGeom>
          <a:noFill/>
        </p:spPr>
        <p:txBody>
          <a:bodyPr wrap="square">
            <a:spAutoFit/>
          </a:bodyPr>
          <a:lstStyle/>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Admin Login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u="sng" dirty="0">
                <a:effectLst/>
                <a:latin typeface="Times New Roman" panose="02020603050405020304" pitchFamily="18" charset="0"/>
                <a:ea typeface="Calibri" panose="020F0502020204030204" pitchFamily="34" charset="0"/>
              </a:rPr>
              <a:t>Sign Up:</a:t>
            </a: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4" name="Picture 3"/>
          <p:cNvPicPr>
            <a:picLocks noChangeAspect="1"/>
          </p:cNvPicPr>
          <p:nvPr/>
        </p:nvPicPr>
        <p:blipFill>
          <a:blip r:embed="rId1"/>
          <a:stretch>
            <a:fillRect/>
          </a:stretch>
        </p:blipFill>
        <p:spPr>
          <a:xfrm>
            <a:off x="798653" y="1613201"/>
            <a:ext cx="10685713" cy="404062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42"/>
          <p:cNvPicPr preferRelativeResize="0"/>
          <p:nvPr/>
        </p:nvPicPr>
        <p:blipFill>
          <a:blip r:embed="rId1"/>
          <a:stretch>
            <a:fillRect/>
          </a:stretch>
        </p:blipFill>
        <p:spPr>
          <a:xfrm>
            <a:off x="203200" y="203201"/>
            <a:ext cx="11785600" cy="637159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3"/>
          <p:cNvSpPr txBox="1"/>
          <p:nvPr/>
        </p:nvSpPr>
        <p:spPr>
          <a:xfrm>
            <a:off x="4909667" y="72667"/>
            <a:ext cx="4000000" cy="820800"/>
          </a:xfrm>
          <a:prstGeom prst="rect">
            <a:avLst/>
          </a:prstGeom>
          <a:noFill/>
          <a:ln>
            <a:noFill/>
          </a:ln>
        </p:spPr>
        <p:txBody>
          <a:bodyPr spcFirstLastPara="1" wrap="square" lIns="121897" tIns="121897" rIns="121897" bIns="121897" anchor="t" anchorCtr="0">
            <a:spAutoFit/>
          </a:bodyPr>
          <a:lstStyle/>
          <a:p>
            <a:r>
              <a:rPr lang="en-GB" b="1" dirty="0"/>
              <a:t>Signup-Patient</a:t>
            </a:r>
            <a:endParaRPr b="1" dirty="0"/>
          </a:p>
          <a:p>
            <a:endParaRPr dirty="0"/>
          </a:p>
        </p:txBody>
      </p:sp>
      <p:sp>
        <p:nvSpPr>
          <p:cNvPr id="225" name="Google Shape;225;p43"/>
          <p:cNvSpPr txBox="1"/>
          <p:nvPr/>
        </p:nvSpPr>
        <p:spPr>
          <a:xfrm>
            <a:off x="261533" y="610233"/>
            <a:ext cx="11870800" cy="8208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After entering the patient details, the patient need to sign-up using that email id and password.</a:t>
            </a:r>
            <a:endParaRPr lang="en-GB"/>
          </a:p>
          <a:p>
            <a:pPr marL="609600" indent="-423545">
              <a:buSzPts val="1400"/>
              <a:buChar char="●"/>
            </a:pPr>
            <a:r>
              <a:rPr lang="en-GB"/>
              <a:t>After signing-up, the patient can sign-in and view the details.</a:t>
            </a:r>
            <a:endParaRPr lang="en-GB"/>
          </a:p>
        </p:txBody>
      </p:sp>
      <p:pic>
        <p:nvPicPr>
          <p:cNvPr id="226" name="Google Shape;226;p43"/>
          <p:cNvPicPr preferRelativeResize="0"/>
          <p:nvPr/>
        </p:nvPicPr>
        <p:blipFill>
          <a:blip r:embed="rId1"/>
          <a:stretch>
            <a:fillRect/>
          </a:stretch>
        </p:blipFill>
        <p:spPr>
          <a:xfrm>
            <a:off x="937867" y="1271000"/>
            <a:ext cx="10316268" cy="538836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4"/>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5"/>
          <p:cNvPicPr preferRelativeResize="0"/>
          <p:nvPr/>
        </p:nvPicPr>
        <p:blipFill>
          <a:blip r:embed="rId1"/>
          <a:stretch>
            <a:fillRect/>
          </a:stretch>
        </p:blipFill>
        <p:spPr>
          <a:xfrm>
            <a:off x="203200" y="203200"/>
            <a:ext cx="11785600" cy="638386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8"/>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p:nvPr/>
        </p:nvSpPr>
        <p:spPr>
          <a:xfrm>
            <a:off x="4402500" y="116267"/>
            <a:ext cx="4000000" cy="533600"/>
          </a:xfrm>
          <a:prstGeom prst="rect">
            <a:avLst/>
          </a:prstGeom>
          <a:noFill/>
          <a:ln>
            <a:noFill/>
          </a:ln>
        </p:spPr>
        <p:txBody>
          <a:bodyPr spcFirstLastPara="1" wrap="square" lIns="121897" tIns="121897" rIns="121897" bIns="121897" anchor="t" anchorCtr="0">
            <a:spAutoFit/>
          </a:bodyPr>
          <a:lstStyle/>
          <a:p>
            <a:r>
              <a:rPr lang="en-GB" b="1" dirty="0"/>
              <a:t>Patient</a:t>
            </a:r>
            <a:endParaRPr b="1" dirty="0"/>
          </a:p>
        </p:txBody>
      </p:sp>
      <p:sp>
        <p:nvSpPr>
          <p:cNvPr id="213" name="Google Shape;213;p41"/>
          <p:cNvSpPr txBox="1"/>
          <p:nvPr/>
        </p:nvSpPr>
        <p:spPr>
          <a:xfrm>
            <a:off x="203600" y="537600"/>
            <a:ext cx="11988400" cy="11084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dirty="0"/>
              <a:t>A patient can log into the portal using their id and password</a:t>
            </a:r>
            <a:endParaRPr dirty="0"/>
          </a:p>
          <a:p>
            <a:pPr marL="609600" indent="-423545">
              <a:buSzPts val="1400"/>
              <a:buChar char="●"/>
            </a:pPr>
            <a:r>
              <a:rPr lang="en-GB" dirty="0"/>
              <a:t>which they have already created before</a:t>
            </a:r>
            <a:endParaRPr dirty="0"/>
          </a:p>
          <a:p>
            <a:pPr marL="609600" indent="-423545">
              <a:buSzPts val="1400"/>
              <a:buChar char="●"/>
            </a:pPr>
            <a:r>
              <a:rPr lang="en-GB" dirty="0"/>
              <a:t>We could see the patient status and id detail</a:t>
            </a:r>
            <a:endParaRPr dirty="0"/>
          </a:p>
        </p:txBody>
      </p:sp>
      <p:pic>
        <p:nvPicPr>
          <p:cNvPr id="214" name="Google Shape;214;p41"/>
          <p:cNvPicPr preferRelativeResize="0"/>
          <p:nvPr/>
        </p:nvPicPr>
        <p:blipFill>
          <a:blip r:embed="rId1"/>
          <a:stretch>
            <a:fillRect/>
          </a:stretch>
        </p:blipFill>
        <p:spPr>
          <a:xfrm>
            <a:off x="203201" y="1849200"/>
            <a:ext cx="11785601" cy="359650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9"/>
          <p:cNvPicPr preferRelativeResize="0"/>
          <p:nvPr/>
        </p:nvPicPr>
        <p:blipFill>
          <a:blip r:embed="rId1"/>
          <a:stretch>
            <a:fillRect/>
          </a:stretch>
        </p:blipFill>
        <p:spPr>
          <a:xfrm>
            <a:off x="203200" y="203200"/>
            <a:ext cx="11785600" cy="637772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6"/>
          <p:cNvSpPr txBox="1"/>
          <p:nvPr/>
        </p:nvSpPr>
        <p:spPr>
          <a:xfrm>
            <a:off x="4518733" y="107487"/>
            <a:ext cx="4000000" cy="533600"/>
          </a:xfrm>
          <a:prstGeom prst="rect">
            <a:avLst/>
          </a:prstGeom>
          <a:noFill/>
          <a:ln>
            <a:noFill/>
          </a:ln>
        </p:spPr>
        <p:txBody>
          <a:bodyPr spcFirstLastPara="1" wrap="square" lIns="121897" tIns="121897" rIns="121897" bIns="121897" anchor="t" anchorCtr="0">
            <a:spAutoFit/>
          </a:bodyPr>
          <a:lstStyle/>
          <a:p>
            <a:r>
              <a:rPr lang="en-GB" b="1" dirty="0"/>
              <a:t>View patient</a:t>
            </a:r>
            <a:endParaRPr b="1" dirty="0"/>
          </a:p>
        </p:txBody>
      </p:sp>
      <p:sp>
        <p:nvSpPr>
          <p:cNvPr id="242" name="Google Shape;242;p46"/>
          <p:cNvSpPr txBox="1"/>
          <p:nvPr/>
        </p:nvSpPr>
        <p:spPr>
          <a:xfrm>
            <a:off x="124400" y="508533"/>
            <a:ext cx="11943200" cy="1395600"/>
          </a:xfrm>
          <a:prstGeom prst="rect">
            <a:avLst/>
          </a:prstGeom>
          <a:noFill/>
          <a:ln>
            <a:noFill/>
          </a:ln>
        </p:spPr>
        <p:txBody>
          <a:bodyPr spcFirstLastPara="1" wrap="square" lIns="121897" tIns="121897" rIns="121897" bIns="121897" anchor="t" anchorCtr="0">
            <a:spAutoFit/>
          </a:bodyPr>
          <a:lstStyle/>
          <a:p>
            <a:pPr marL="609600" indent="-423545">
              <a:buSzPts val="1400"/>
              <a:buChar char="●"/>
            </a:pPr>
            <a:r>
              <a:rPr lang="en-GB"/>
              <a:t>In view patient the patient details are added like symptoms ,name,id,age,gender,mobileno,status,etc..,</a:t>
            </a:r>
            <a:endParaRPr lang="en-GB"/>
          </a:p>
          <a:p>
            <a:pPr marL="609600" indent="-423545">
              <a:buSzPts val="1400"/>
              <a:buChar char="●"/>
            </a:pPr>
            <a:r>
              <a:rPr lang="en-GB"/>
              <a:t>After the doctor login he/she will be reviewing the patient if the patient is available they will admit patient or they will reject the patient.</a:t>
            </a:r>
            <a:endParaRPr lang="en-GB"/>
          </a:p>
          <a:p>
            <a:endParaRPr lang="en-GB"/>
          </a:p>
        </p:txBody>
      </p:sp>
      <p:pic>
        <p:nvPicPr>
          <p:cNvPr id="243" name="Google Shape;243;p46"/>
          <p:cNvPicPr preferRelativeResize="0"/>
          <p:nvPr/>
        </p:nvPicPr>
        <p:blipFill>
          <a:blip r:embed="rId1"/>
          <a:stretch>
            <a:fillRect/>
          </a:stretch>
        </p:blipFill>
        <p:spPr>
          <a:xfrm>
            <a:off x="3036500" y="1482568"/>
            <a:ext cx="6567632" cy="528146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7"/>
          <p:cNvPicPr preferRelativeResize="0"/>
          <p:nvPr/>
        </p:nvPicPr>
        <p:blipFill>
          <a:blip r:embed="rId1"/>
          <a:stretch>
            <a:fillRect/>
          </a:stretch>
        </p:blipFill>
        <p:spPr>
          <a:xfrm>
            <a:off x="203200" y="203200"/>
            <a:ext cx="11785600" cy="639000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0"/>
          <p:cNvPicPr preferRelativeResize="0"/>
          <p:nvPr/>
        </p:nvPicPr>
        <p:blipFill>
          <a:blip r:embed="rId1"/>
          <a:stretch>
            <a:fillRect/>
          </a:stretch>
        </p:blipFill>
        <p:spPr>
          <a:xfrm>
            <a:off x="203200" y="203200"/>
            <a:ext cx="11785600" cy="6396144"/>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0</TotalTime>
  <Words>10625</Words>
  <Application>WPS Presentation</Application>
  <PresentationFormat>Custom</PresentationFormat>
  <Paragraphs>508</Paragraphs>
  <Slides>125</Slides>
  <Notes>50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125</vt:i4>
      </vt:variant>
    </vt:vector>
  </HeadingPairs>
  <TitlesOfParts>
    <vt:vector size="138" baseType="lpstr">
      <vt:lpstr>Arial</vt:lpstr>
      <vt:lpstr>SimSun</vt:lpstr>
      <vt:lpstr>Wingdings</vt:lpstr>
      <vt:lpstr>Symbol</vt:lpstr>
      <vt:lpstr>Times New Roman</vt:lpstr>
      <vt:lpstr>Calibri</vt:lpstr>
      <vt:lpstr>Candara</vt:lpstr>
      <vt:lpstr>Microsoft YaHei</vt:lpstr>
      <vt:lpstr>Arial Unicode MS</vt:lpstr>
      <vt:lpstr>Courier New</vt:lpstr>
      <vt:lpstr>Times New Roman</vt:lpstr>
      <vt:lpstr>Wingdings</vt:lpstr>
      <vt:lpstr>Waveform</vt:lpstr>
      <vt:lpstr>Hospital Management System</vt:lpstr>
      <vt:lpstr>Back End</vt:lpstr>
      <vt:lpstr>Entity Relationship Diagram</vt:lpstr>
      <vt:lpstr>Admin Module</vt:lpstr>
      <vt:lpstr>       -SWETHA R(2529070)          </vt:lpstr>
      <vt:lpstr>ADMIN BEAN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LOGIN Module</vt:lpstr>
      <vt:lpstr>Contents:</vt:lpstr>
      <vt:lpstr>Login Bean</vt:lpstr>
      <vt:lpstr>WorkFlow</vt:lpstr>
      <vt:lpstr>Login</vt:lpstr>
      <vt:lpstr>PowerPoint 演示文稿</vt:lpstr>
      <vt:lpstr>PowerPoint 演示文稿</vt:lpstr>
      <vt:lpstr>PowerPoint 演示文稿</vt:lpstr>
      <vt:lpstr>PowerPoint 演示文稿</vt:lpstr>
      <vt:lpstr>PowerPoint 演示文稿</vt:lpstr>
      <vt:lpstr>Doctor Module</vt:lpstr>
      <vt:lpstr>Contents:</vt:lpstr>
      <vt:lpstr>Doctor Bean</vt:lpstr>
      <vt:lpstr>    Work Flow</vt:lpstr>
      <vt:lpstr>Work flow Explanation</vt:lpstr>
      <vt:lpstr>Cont…</vt:lpstr>
      <vt:lpstr>Pre requisite…</vt:lpstr>
      <vt:lpstr>Pre requisite…</vt:lpstr>
      <vt:lpstr>Doctor functionalities</vt:lpstr>
      <vt:lpstr>Doctor functionalities</vt:lpstr>
      <vt:lpstr>Doctor functionalities</vt:lpstr>
      <vt:lpstr>Pre requisite…</vt:lpstr>
      <vt:lpstr>Doctor functionalities</vt:lpstr>
      <vt:lpstr>Patient Module</vt:lpstr>
      <vt:lpstr>CONTENTS:</vt:lpstr>
      <vt:lpstr>PATIENT BEAN</vt:lpstr>
      <vt:lpstr>MODULE-WORK FLOW</vt:lpstr>
      <vt:lpstr>POSTMAN-WORK FLOW</vt:lpstr>
      <vt:lpstr>WORKFLOW EXPLANATION</vt:lpstr>
      <vt:lpstr>CONT…</vt:lpstr>
      <vt:lpstr>CONT…</vt:lpstr>
      <vt:lpstr>CONT…</vt:lpstr>
      <vt:lpstr>CONT…</vt:lpstr>
      <vt:lpstr>CONT…</vt:lpstr>
      <vt:lpstr>invoice module</vt:lpstr>
      <vt:lpstr>Contents:</vt:lpstr>
      <vt:lpstr>Invoice bean</vt:lpstr>
      <vt:lpstr>    Work Flow</vt:lpstr>
      <vt:lpstr>Workflow Explanation</vt:lpstr>
      <vt:lpstr>Cont....</vt:lpstr>
      <vt:lpstr>Cont...</vt:lpstr>
      <vt:lpstr>Database 	</vt:lpstr>
      <vt:lpstr>FRONT 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TESTING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End</dc:title>
  <dc:creator>venkatesh prasadh R</dc:creator>
  <cp:lastModifiedBy>Mujahith</cp:lastModifiedBy>
  <cp:revision>44</cp:revision>
  <dcterms:created xsi:type="dcterms:W3CDTF">2022-10-25T08:38:00Z</dcterms:created>
  <dcterms:modified xsi:type="dcterms:W3CDTF">2022-10-27T09:19:16Z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AC99A641EB964A818251E53EB5E8986D</vt:lpwstr>
  </property>
  <property fmtid="{D5CDD505-2E9C-101B-9397-08002B2CF9AE}" pid="3" name="KSOProductBuildVer">
    <vt:lpwstr>1033-11.2.0.11210</vt:lpwstr>
  </property>
</Properties>
</file>